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9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A269-D2F4-4806-A257-7DB4239B648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CAC7-EF37-4C92-A7C8-3A5C0652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12628"/>
      </p:ext>
    </p:extLst>
  </p:cSld>
  <p:clrMapOvr>
    <a:masterClrMapping/>
  </p:clrMapOvr>
  <p:transition spd="slow"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A269-D2F4-4806-A257-7DB4239B648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CAC7-EF37-4C92-A7C8-3A5C0652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847181"/>
      </p:ext>
    </p:extLst>
  </p:cSld>
  <p:clrMapOvr>
    <a:masterClrMapping/>
  </p:clrMapOvr>
  <p:transition spd="slow"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A269-D2F4-4806-A257-7DB4239B648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CAC7-EF37-4C92-A7C8-3A5C0652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72915"/>
      </p:ext>
    </p:extLst>
  </p:cSld>
  <p:clrMapOvr>
    <a:masterClrMapping/>
  </p:clrMapOvr>
  <p:transition spd="slow"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A269-D2F4-4806-A257-7DB4239B648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CAC7-EF37-4C92-A7C8-3A5C0652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31006"/>
      </p:ext>
    </p:extLst>
  </p:cSld>
  <p:clrMapOvr>
    <a:masterClrMapping/>
  </p:clrMapOvr>
  <p:transition spd="slow"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A269-D2F4-4806-A257-7DB4239B648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CAC7-EF37-4C92-A7C8-3A5C0652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25049"/>
      </p:ext>
    </p:extLst>
  </p:cSld>
  <p:clrMapOvr>
    <a:masterClrMapping/>
  </p:clrMapOvr>
  <p:transition spd="slow"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A269-D2F4-4806-A257-7DB4239B648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CAC7-EF37-4C92-A7C8-3A5C0652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79061"/>
      </p:ext>
    </p:extLst>
  </p:cSld>
  <p:clrMapOvr>
    <a:masterClrMapping/>
  </p:clrMapOvr>
  <p:transition spd="slow"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A269-D2F4-4806-A257-7DB4239B648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CAC7-EF37-4C92-A7C8-3A5C0652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34829"/>
      </p:ext>
    </p:extLst>
  </p:cSld>
  <p:clrMapOvr>
    <a:masterClrMapping/>
  </p:clrMapOvr>
  <p:transition spd="slow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A269-D2F4-4806-A257-7DB4239B648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CAC7-EF37-4C92-A7C8-3A5C0652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48924"/>
      </p:ext>
    </p:extLst>
  </p:cSld>
  <p:clrMapOvr>
    <a:masterClrMapping/>
  </p:clrMapOvr>
  <p:transition spd="slow"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A269-D2F4-4806-A257-7DB4239B648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CAC7-EF37-4C92-A7C8-3A5C0652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34310"/>
      </p:ext>
    </p:extLst>
  </p:cSld>
  <p:clrMapOvr>
    <a:masterClrMapping/>
  </p:clrMapOvr>
  <p:transition spd="slow"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A269-D2F4-4806-A257-7DB4239B648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CAC7-EF37-4C92-A7C8-3A5C0652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38960"/>
      </p:ext>
    </p:extLst>
  </p:cSld>
  <p:clrMapOvr>
    <a:masterClrMapping/>
  </p:clrMapOvr>
  <p:transition spd="slow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A269-D2F4-4806-A257-7DB4239B648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CAC7-EF37-4C92-A7C8-3A5C0652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23959"/>
      </p:ext>
    </p:extLst>
  </p:cSld>
  <p:clrMapOvr>
    <a:masterClrMapping/>
  </p:clrMapOvr>
  <p:transition spd="slow"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A269-D2F4-4806-A257-7DB4239B648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9CAC7-EF37-4C92-A7C8-3A5C0652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hafKBe3qD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2422" y="-122268"/>
            <a:ext cx="12262022" cy="3309967"/>
          </a:xfrm>
          <a:prstGeom prst="rect">
            <a:avLst/>
          </a:prstGeom>
          <a:gradFill flip="none" rotWithShape="1">
            <a:gsLst>
              <a:gs pos="88000">
                <a:schemeClr val="accent1">
                  <a:shade val="30000"/>
                  <a:satMod val="115000"/>
                  <a:alpha val="93000"/>
                  <a:lumMod val="100000"/>
                </a:schemeClr>
              </a:gs>
              <a:gs pos="10000">
                <a:schemeClr val="accent1">
                  <a:shade val="67500"/>
                  <a:satMod val="115000"/>
                </a:schemeClr>
              </a:gs>
              <a:gs pos="53000">
                <a:schemeClr val="accent1">
                  <a:shade val="100000"/>
                  <a:satMod val="115000"/>
                  <a:lumMod val="28000"/>
                  <a:lumOff val="72000"/>
                  <a:alpha val="2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>
                <a:ln w="10541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BatangChe" pitchFamily="49" charset="-127"/>
              </a:rPr>
              <a:t>Вас интересуют эксклюзивные вещи?</a:t>
            </a:r>
          </a:p>
          <a:p>
            <a:pPr algn="ctr"/>
            <a:r>
              <a:rPr lang="ru-RU" sz="6000" b="1" i="1" dirty="0">
                <a:ln w="10541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BatangChe" pitchFamily="49" charset="-127"/>
              </a:rPr>
              <a:t>Лицей текстильщиков приглашает к сотрудничеству!</a:t>
            </a:r>
          </a:p>
        </p:txBody>
      </p:sp>
    </p:spTree>
    <p:extLst>
      <p:ext uri="{BB962C8B-B14F-4D97-AF65-F5344CB8AC3E}">
        <p14:creationId xmlns:p14="http://schemas.microsoft.com/office/powerpoint/2010/main" val="834968478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140" y="170299"/>
            <a:ext cx="104528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изготавливаем </a:t>
            </a:r>
          </a:p>
          <a:p>
            <a:r>
              <a:rPr lang="ru-RU" sz="44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эксклюзивные швейные изделия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4" b="74388" l="18615" r="80385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0" y="1609728"/>
            <a:ext cx="663740" cy="76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4" b="74388" l="18615" r="80385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0" y="4172503"/>
            <a:ext cx="663740" cy="76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4" b="74388" l="18615" r="80385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0" y="5513430"/>
            <a:ext cx="663740" cy="762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42446" y="1729118"/>
            <a:ext cx="40904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b="1" dirty="0">
                <a:ln w="10541" cmpd="sng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Сувенирная продукция</a:t>
            </a:r>
            <a:endParaRPr lang="en-US" sz="3000" b="1" dirty="0">
              <a:ln w="10541" cmpd="sng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446" y="3021741"/>
            <a:ext cx="29187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b="1" dirty="0">
                <a:ln w="10541" cmpd="sng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Сумки - </a:t>
            </a:r>
            <a:r>
              <a:rPr lang="ru-RU" sz="3000" b="1" dirty="0" err="1">
                <a:ln w="10541" cmpd="sng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шоперы</a:t>
            </a:r>
            <a:endParaRPr lang="en-US" sz="3000" b="1" dirty="0">
              <a:ln w="10541" cmpd="sng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446" y="5632820"/>
            <a:ext cx="48700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>
                <a:ln w="10541" cmpd="sng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Женская и мужская одежда</a:t>
            </a:r>
            <a:endParaRPr lang="en-US" sz="3000" b="1" dirty="0">
              <a:ln w="10541" cmpd="sng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2446" y="4291893"/>
            <a:ext cx="28023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b="1" dirty="0">
                <a:ln w="10541" cmpd="sng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Столовое белье</a:t>
            </a:r>
            <a:endParaRPr lang="en-US" sz="3000" b="1" dirty="0">
              <a:ln w="10541" cmpd="sng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4" b="74388" l="18615" r="80385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2" y="2902351"/>
            <a:ext cx="663740" cy="76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14" y="1526600"/>
            <a:ext cx="3417033" cy="2562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69" y="2366934"/>
            <a:ext cx="2274737" cy="24666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19" y="3834442"/>
            <a:ext cx="4797417" cy="2698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2348040"/>
      </p:ext>
    </p:extLst>
  </p:cSld>
  <p:clrMapOvr>
    <a:masterClrMapping/>
  </p:clrMapOvr>
  <p:transition spd="slow" advClick="0" advTm="7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9120" y="59566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0775" y="3589656"/>
            <a:ext cx="11465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1. Швейные изделия только из льняной ткани</a:t>
            </a:r>
          </a:p>
          <a:p>
            <a:pPr indent="449580" algn="just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2. Декором товара является только ручная роспись и аппликация </a:t>
            </a:r>
            <a:r>
              <a:rPr lang="ru-RU" sz="40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0"/>
            <a:ext cx="5838405" cy="357933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5971443" y="1388745"/>
            <a:ext cx="6220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Мы придерживаемся двух правил: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06660287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6078"/>
            <a:ext cx="12295031" cy="3437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Учреждение образования «Оршанский государственный профессиональный лицей текстильщиков имени </a:t>
            </a:r>
            <a:r>
              <a:rPr lang="ru-RU" sz="2700" b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Г.В.Семенова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15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15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15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От обучения к профессиональному мастерству и бизнесу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5480" y="4488083"/>
            <a:ext cx="7199658" cy="579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70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ЖДЕМ ВАС!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77" y="3317715"/>
            <a:ext cx="3173904" cy="34998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3326" y="5972542"/>
            <a:ext cx="615260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0000"/>
                </a:solidFill>
                <a:latin typeface="Arial" panose="020B0604020202020204" pitchFamily="34" charset="0"/>
                <a:hlinkClick r:id="rId4"/>
              </a:rPr>
              <a:t>https://youtu.be/hafKBe3qDcs</a:t>
            </a:r>
            <a:endParaRPr lang="ru-RU" sz="25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4988" y="5643563"/>
            <a:ext cx="4171950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93484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" presetClass="entr" presetSubtype="4" fill="hold" grpId="0" nodeType="afterEffect" nodePh="1">
                                  <p:stCondLst>
                                    <p:cond delay="16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82</Words>
  <Application>Microsoft Office PowerPoint</Application>
  <PresentationFormat>Широкоэкранный</PresentationFormat>
  <Paragraphs>18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BatangChe</vt:lpstr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NOUT_1_OLGA</dc:creator>
  <cp:lastModifiedBy>User</cp:lastModifiedBy>
  <cp:revision>87</cp:revision>
  <dcterms:created xsi:type="dcterms:W3CDTF">2019-01-28T11:11:46Z</dcterms:created>
  <dcterms:modified xsi:type="dcterms:W3CDTF">2021-11-18T12:34:08Z</dcterms:modified>
</cp:coreProperties>
</file>