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54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3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921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4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4036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5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92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27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6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1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0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2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1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78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4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17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CC07-FEF9-470C-AA68-CD6F93046C7F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7E7620-A459-4672-976A-33379E571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5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8953" y="1484906"/>
            <a:ext cx="10193001" cy="1768221"/>
          </a:xfrm>
        </p:spPr>
        <p:txBody>
          <a:bodyPr/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</a:rPr>
              <a:t>Учреждение образования </a:t>
            </a:r>
            <a:br>
              <a:rPr lang="ru-RU" sz="4000" b="1" dirty="0">
                <a:ln>
                  <a:solidFill>
                    <a:schemeClr val="tx1"/>
                  </a:solidFill>
                </a:ln>
              </a:rPr>
            </a:br>
            <a:r>
              <a:rPr lang="ru-RU" sz="4000" b="1" dirty="0">
                <a:ln>
                  <a:solidFill>
                    <a:schemeClr val="tx1"/>
                  </a:solidFill>
                </a:ln>
              </a:rPr>
              <a:t>«Оршанский государственный профессиональный лицей текстильщиков имени Г.В.Семенова»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5685" y="1151282"/>
            <a:ext cx="7766977" cy="1091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036" y="3470764"/>
            <a:ext cx="4597828" cy="3069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546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564">
            <a:off x="8007531" y="447914"/>
            <a:ext cx="3252079" cy="2439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44331" y="346403"/>
            <a:ext cx="87115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лицее осуществляется подготовка учащихся </a:t>
            </a:r>
          </a:p>
          <a:p>
            <a:pPr algn="just"/>
            <a:r>
              <a:rPr lang="ru-RU" sz="2200" dirty="0"/>
              <a:t>по квалификациям:</a:t>
            </a:r>
          </a:p>
          <a:p>
            <a:endParaRPr lang="ru-RU" sz="2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Прядильщик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Оператор ленточного оборудования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Швея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Социальный работник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Парикмахер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Мастер по маникюру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Визажист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Продавец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Контролер-кассир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Оператор связи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Слесарь-ремонтник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/>
              <a:t>Помощник мастера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18" y="2294170"/>
            <a:ext cx="4249968" cy="2657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1570">
            <a:off x="7693595" y="4048733"/>
            <a:ext cx="4096772" cy="2608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96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58" y="321470"/>
            <a:ext cx="917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Лицей тесно сотрудничает с РУПТП «Оршанский льнокомбинат»  </a:t>
            </a:r>
          </a:p>
          <a:p>
            <a:pPr algn="just"/>
            <a:r>
              <a:rPr lang="ru-RU" sz="1000" dirty="0"/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50" y="951859"/>
            <a:ext cx="8402718" cy="429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36914" y="4809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5636" y="5415147"/>
            <a:ext cx="908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	Выпускники лицея при трудоустройстве на РУПТП «Оршанский льнокомбинат» получают полный социальный пакет. Иногородним выпускникам предоставляется общежитие.</a:t>
            </a:r>
          </a:p>
        </p:txBody>
      </p:sp>
    </p:spTree>
    <p:extLst>
      <p:ext uri="{BB962C8B-B14F-4D97-AF65-F5344CB8AC3E}">
        <p14:creationId xmlns:p14="http://schemas.microsoft.com/office/powerpoint/2010/main" val="358603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2056" y="593479"/>
            <a:ext cx="566311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200" dirty="0"/>
              <a:t>Лицей </a:t>
            </a:r>
            <a:r>
              <a:rPr lang="ru-RU" sz="2200"/>
              <a:t>богат учебными кабинетами</a:t>
            </a:r>
            <a:r>
              <a:rPr lang="ru-RU" sz="2200" dirty="0"/>
              <a:t>, мастерскими и лабораториями, которые оснащены современным оборудованием, инструментами и материалами.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1120">
            <a:off x="6320784" y="709231"/>
            <a:ext cx="5115279" cy="2945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534">
            <a:off x="456146" y="2709202"/>
            <a:ext cx="5966113" cy="318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56">
            <a:off x="6061002" y="3998082"/>
            <a:ext cx="5837206" cy="2543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283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7000">
        <p15:prstTrans prst="peelOff"/>
      </p:transition>
    </mc:Choice>
    <mc:Fallback xmlns="">
      <p:transition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</TotalTime>
  <Words>38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Trebuchet MS</vt:lpstr>
      <vt:lpstr>Wingdings</vt:lpstr>
      <vt:lpstr>Wingdings 3</vt:lpstr>
      <vt:lpstr>Аспект</vt:lpstr>
      <vt:lpstr>Учреждение образования  «Оршанский государственный профессиональный лицей текстильщиков имени Г.В.Семенова»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 5</dc:creator>
  <cp:lastModifiedBy>User</cp:lastModifiedBy>
  <cp:revision>17</cp:revision>
  <dcterms:created xsi:type="dcterms:W3CDTF">2021-11-18T09:38:32Z</dcterms:created>
  <dcterms:modified xsi:type="dcterms:W3CDTF">2021-11-18T12:37:52Z</dcterms:modified>
</cp:coreProperties>
</file>