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4" r:id="rId4"/>
    <p:sldId id="258" r:id="rId5"/>
    <p:sldId id="259" r:id="rId6"/>
    <p:sldId id="261" r:id="rId7"/>
    <p:sldId id="260" r:id="rId8"/>
    <p:sldId id="268" r:id="rId9"/>
    <p:sldId id="267" r:id="rId10"/>
    <p:sldId id="269" r:id="rId11"/>
    <p:sldId id="275" r:id="rId12"/>
    <p:sldId id="270" r:id="rId13"/>
    <p:sldId id="276" r:id="rId14"/>
    <p:sldId id="278" r:id="rId15"/>
    <p:sldId id="279" r:id="rId16"/>
    <p:sldId id="281" r:id="rId17"/>
    <p:sldId id="280" r:id="rId18"/>
    <p:sldId id="277" r:id="rId19"/>
    <p:sldId id="271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18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9B3622-C091-43F3-9A28-91F2D394C1F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CBB9CA-45B8-450E-A9E4-CEE23583739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20 лет опыта</a:t>
          </a:r>
          <a:endParaRPr lang="ru-RU" dirty="0">
            <a:solidFill>
              <a:schemeClr val="tx1"/>
            </a:solidFill>
          </a:endParaRPr>
        </a:p>
      </dgm:t>
    </dgm:pt>
    <dgm:pt modelId="{F2FCF4C8-BD7F-4DBC-9C3E-968C4417FDC0}" type="parTrans" cxnId="{46710AAF-C637-48CE-9ECC-AF18EF4F9ACC}">
      <dgm:prSet/>
      <dgm:spPr/>
      <dgm:t>
        <a:bodyPr/>
        <a:lstStyle/>
        <a:p>
          <a:endParaRPr lang="ru-RU"/>
        </a:p>
      </dgm:t>
    </dgm:pt>
    <dgm:pt modelId="{7918F887-B193-4C64-AE50-2609D5A74EA2}" type="sibTrans" cxnId="{46710AAF-C637-48CE-9ECC-AF18EF4F9ACC}">
      <dgm:prSet/>
      <dgm:spPr/>
      <dgm:t>
        <a:bodyPr/>
        <a:lstStyle/>
        <a:p>
          <a:endParaRPr lang="ru-RU"/>
        </a:p>
      </dgm:t>
    </dgm:pt>
    <dgm:pt modelId="{497D9CBD-A61C-43B6-A79D-E2B52F8D6418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24 000 м²</a:t>
          </a:r>
          <a:endParaRPr lang="ru-RU" dirty="0">
            <a:solidFill>
              <a:schemeClr val="tx1"/>
            </a:solidFill>
          </a:endParaRPr>
        </a:p>
      </dgm:t>
    </dgm:pt>
    <dgm:pt modelId="{CFFFF2F4-59BE-4D23-A334-FEAB34F299E9}" type="parTrans" cxnId="{700C28B2-C3C6-4394-8ED5-539A2D30CFC2}">
      <dgm:prSet/>
      <dgm:spPr/>
      <dgm:t>
        <a:bodyPr/>
        <a:lstStyle/>
        <a:p>
          <a:endParaRPr lang="ru-RU"/>
        </a:p>
      </dgm:t>
    </dgm:pt>
    <dgm:pt modelId="{9DE20B08-3F22-494B-B0EB-C3FF31AF2882}" type="sibTrans" cxnId="{700C28B2-C3C6-4394-8ED5-539A2D30CFC2}">
      <dgm:prSet/>
      <dgm:spPr/>
      <dgm:t>
        <a:bodyPr/>
        <a:lstStyle/>
        <a:p>
          <a:endParaRPr lang="ru-RU"/>
        </a:p>
      </dgm:t>
    </dgm:pt>
    <dgm:pt modelId="{4E2D52BC-0A2F-4FE0-83C6-9704FDA1C80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200 резидентов</a:t>
          </a:r>
          <a:endParaRPr lang="ru-RU" dirty="0"/>
        </a:p>
      </dgm:t>
    </dgm:pt>
    <dgm:pt modelId="{0E17DE62-25FD-4062-AABC-4081144F3B73}" type="parTrans" cxnId="{80D11AD5-651D-4430-887F-344949407232}">
      <dgm:prSet/>
      <dgm:spPr/>
      <dgm:t>
        <a:bodyPr/>
        <a:lstStyle/>
        <a:p>
          <a:endParaRPr lang="ru-RU"/>
        </a:p>
      </dgm:t>
    </dgm:pt>
    <dgm:pt modelId="{E8FF0C8D-64E9-4AAB-8F16-CDCDE0D4112F}" type="sibTrans" cxnId="{80D11AD5-651D-4430-887F-344949407232}">
      <dgm:prSet/>
      <dgm:spPr/>
      <dgm:t>
        <a:bodyPr/>
        <a:lstStyle/>
        <a:p>
          <a:endParaRPr lang="ru-RU"/>
        </a:p>
      </dgm:t>
    </dgm:pt>
    <dgm:pt modelId="{578556EB-9F4D-4278-AF32-1EE9D9F33686}">
      <dgm:prSet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8 зданий</a:t>
          </a:r>
          <a:endParaRPr lang="ru-RU" dirty="0">
            <a:solidFill>
              <a:schemeClr val="tx1"/>
            </a:solidFill>
          </a:endParaRPr>
        </a:p>
      </dgm:t>
    </dgm:pt>
    <dgm:pt modelId="{578F6DC6-2C1F-4AB1-BD54-05EEDCD5C742}" type="parTrans" cxnId="{A250C62F-B406-431E-AE08-99E7A67A2815}">
      <dgm:prSet/>
      <dgm:spPr/>
      <dgm:t>
        <a:bodyPr/>
        <a:lstStyle/>
        <a:p>
          <a:endParaRPr lang="ru-RU"/>
        </a:p>
      </dgm:t>
    </dgm:pt>
    <dgm:pt modelId="{D0874A8C-B9B8-45AC-9072-59EFDBBB7C17}" type="sibTrans" cxnId="{A250C62F-B406-431E-AE08-99E7A67A2815}">
      <dgm:prSet/>
      <dgm:spPr/>
      <dgm:t>
        <a:bodyPr/>
        <a:lstStyle/>
        <a:p>
          <a:endParaRPr lang="ru-RU"/>
        </a:p>
      </dgm:t>
    </dgm:pt>
    <dgm:pt modelId="{D8D8B041-DC75-4854-B1E8-10C65372AFA8}" type="pres">
      <dgm:prSet presAssocID="{4D9B3622-C091-43F3-9A28-91F2D394C1F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A268712-92A0-4FA6-9777-40F5B257C0F7}" type="pres">
      <dgm:prSet presAssocID="{4D9B3622-C091-43F3-9A28-91F2D394C1F9}" presName="Name1" presStyleCnt="0"/>
      <dgm:spPr/>
    </dgm:pt>
    <dgm:pt modelId="{99A9874F-7E3B-427E-931C-13F87A77A4E6}" type="pres">
      <dgm:prSet presAssocID="{4D9B3622-C091-43F3-9A28-91F2D394C1F9}" presName="cycle" presStyleCnt="0"/>
      <dgm:spPr/>
    </dgm:pt>
    <dgm:pt modelId="{1C6E6C3A-272E-4DDE-9D22-E2BF019DF583}" type="pres">
      <dgm:prSet presAssocID="{4D9B3622-C091-43F3-9A28-91F2D394C1F9}" presName="srcNode" presStyleLbl="node1" presStyleIdx="0" presStyleCnt="4"/>
      <dgm:spPr/>
    </dgm:pt>
    <dgm:pt modelId="{0D14CF2D-6AC6-43D1-B747-7719CB76EDDF}" type="pres">
      <dgm:prSet presAssocID="{4D9B3622-C091-43F3-9A28-91F2D394C1F9}" presName="conn" presStyleLbl="parChTrans1D2" presStyleIdx="0" presStyleCnt="1"/>
      <dgm:spPr/>
      <dgm:t>
        <a:bodyPr/>
        <a:lstStyle/>
        <a:p>
          <a:endParaRPr lang="ru-RU"/>
        </a:p>
      </dgm:t>
    </dgm:pt>
    <dgm:pt modelId="{C66C0152-EE23-4A0D-A94A-C722A5C5E90E}" type="pres">
      <dgm:prSet presAssocID="{4D9B3622-C091-43F3-9A28-91F2D394C1F9}" presName="extraNode" presStyleLbl="node1" presStyleIdx="0" presStyleCnt="4"/>
      <dgm:spPr/>
    </dgm:pt>
    <dgm:pt modelId="{10945323-626A-40EF-A9E5-15003A2DAAB3}" type="pres">
      <dgm:prSet presAssocID="{4D9B3622-C091-43F3-9A28-91F2D394C1F9}" presName="dstNode" presStyleLbl="node1" presStyleIdx="0" presStyleCnt="4"/>
      <dgm:spPr/>
    </dgm:pt>
    <dgm:pt modelId="{B8A855B3-8A42-448D-A5D5-E7829E97494F}" type="pres">
      <dgm:prSet presAssocID="{F1CBB9CA-45B8-450E-A9E4-CEE23583739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94A392-6A78-4BC0-A3A0-9DA6F7260731}" type="pres">
      <dgm:prSet presAssocID="{F1CBB9CA-45B8-450E-A9E4-CEE235837394}" presName="accent_1" presStyleCnt="0"/>
      <dgm:spPr/>
    </dgm:pt>
    <dgm:pt modelId="{37266E6B-9922-4671-8ED7-F9B4BBDC13CC}" type="pres">
      <dgm:prSet presAssocID="{F1CBB9CA-45B8-450E-A9E4-CEE235837394}" presName="accentRepeatNode" presStyleLbl="solidFgAcc1" presStyleIdx="0" presStyleCnt="4"/>
      <dgm:spPr/>
    </dgm:pt>
    <dgm:pt modelId="{09D2F8B2-7CE9-44F5-8DF6-E8A525F71380}" type="pres">
      <dgm:prSet presAssocID="{578556EB-9F4D-4278-AF32-1EE9D9F3368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9B0AB-A8E8-43D1-850D-8C2C7B6A60B6}" type="pres">
      <dgm:prSet presAssocID="{578556EB-9F4D-4278-AF32-1EE9D9F33686}" presName="accent_2" presStyleCnt="0"/>
      <dgm:spPr/>
    </dgm:pt>
    <dgm:pt modelId="{393FB89D-BDD3-430F-A785-CF473404A747}" type="pres">
      <dgm:prSet presAssocID="{578556EB-9F4D-4278-AF32-1EE9D9F33686}" presName="accentRepeatNode" presStyleLbl="solidFgAcc1" presStyleIdx="1" presStyleCnt="4"/>
      <dgm:spPr/>
    </dgm:pt>
    <dgm:pt modelId="{59A09B93-22A6-4AAC-A38B-BEBA8D94354A}" type="pres">
      <dgm:prSet presAssocID="{497D9CBD-A61C-43B6-A79D-E2B52F8D641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49DD7-0D36-4995-99CF-016F54427952}" type="pres">
      <dgm:prSet presAssocID="{497D9CBD-A61C-43B6-A79D-E2B52F8D6418}" presName="accent_3" presStyleCnt="0"/>
      <dgm:spPr/>
    </dgm:pt>
    <dgm:pt modelId="{BBE9F1AC-148B-4907-AC30-1088F9E09625}" type="pres">
      <dgm:prSet presAssocID="{497D9CBD-A61C-43B6-A79D-E2B52F8D6418}" presName="accentRepeatNode" presStyleLbl="solidFgAcc1" presStyleIdx="2" presStyleCnt="4"/>
      <dgm:spPr/>
    </dgm:pt>
    <dgm:pt modelId="{209C5A43-524F-4CFB-8822-434E0D929E0B}" type="pres">
      <dgm:prSet presAssocID="{4E2D52BC-0A2F-4FE0-83C6-9704FDA1C80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215C1-BB60-4C4B-9587-2B5662BDB6AB}" type="pres">
      <dgm:prSet presAssocID="{4E2D52BC-0A2F-4FE0-83C6-9704FDA1C804}" presName="accent_4" presStyleCnt="0"/>
      <dgm:spPr/>
    </dgm:pt>
    <dgm:pt modelId="{2C9B87BA-EFF7-45C5-B7D2-894F50BC6815}" type="pres">
      <dgm:prSet presAssocID="{4E2D52BC-0A2F-4FE0-83C6-9704FDA1C804}" presName="accentRepeatNode" presStyleLbl="solidFgAcc1" presStyleIdx="3" presStyleCnt="4"/>
      <dgm:spPr/>
    </dgm:pt>
  </dgm:ptLst>
  <dgm:cxnLst>
    <dgm:cxn modelId="{AB9FE4C8-74AE-4223-B1B7-B32F3A7E3B35}" type="presOf" srcId="{4E2D52BC-0A2F-4FE0-83C6-9704FDA1C804}" destId="{209C5A43-524F-4CFB-8822-434E0D929E0B}" srcOrd="0" destOrd="0" presId="urn:microsoft.com/office/officeart/2008/layout/VerticalCurvedList"/>
    <dgm:cxn modelId="{B50E1EF3-176F-4FE0-A271-293FE07EEBC5}" type="presOf" srcId="{578556EB-9F4D-4278-AF32-1EE9D9F33686}" destId="{09D2F8B2-7CE9-44F5-8DF6-E8A525F71380}" srcOrd="0" destOrd="0" presId="urn:microsoft.com/office/officeart/2008/layout/VerticalCurvedList"/>
    <dgm:cxn modelId="{700C28B2-C3C6-4394-8ED5-539A2D30CFC2}" srcId="{4D9B3622-C091-43F3-9A28-91F2D394C1F9}" destId="{497D9CBD-A61C-43B6-A79D-E2B52F8D6418}" srcOrd="2" destOrd="0" parTransId="{CFFFF2F4-59BE-4D23-A334-FEAB34F299E9}" sibTransId="{9DE20B08-3F22-494B-B0EB-C3FF31AF2882}"/>
    <dgm:cxn modelId="{3CB5295A-78C1-4DD8-BCC5-0533082780F8}" type="presOf" srcId="{F1CBB9CA-45B8-450E-A9E4-CEE235837394}" destId="{B8A855B3-8A42-448D-A5D5-E7829E97494F}" srcOrd="0" destOrd="0" presId="urn:microsoft.com/office/officeart/2008/layout/VerticalCurvedList"/>
    <dgm:cxn modelId="{A1A6754D-DA1A-43DF-A6A1-7803D56C5816}" type="presOf" srcId="{4D9B3622-C091-43F3-9A28-91F2D394C1F9}" destId="{D8D8B041-DC75-4854-B1E8-10C65372AFA8}" srcOrd="0" destOrd="0" presId="urn:microsoft.com/office/officeart/2008/layout/VerticalCurvedList"/>
    <dgm:cxn modelId="{99ED67DB-B1D4-4063-B149-0FB97C4CFE39}" type="presOf" srcId="{7918F887-B193-4C64-AE50-2609D5A74EA2}" destId="{0D14CF2D-6AC6-43D1-B747-7719CB76EDDF}" srcOrd="0" destOrd="0" presId="urn:microsoft.com/office/officeart/2008/layout/VerticalCurvedList"/>
    <dgm:cxn modelId="{80D11AD5-651D-4430-887F-344949407232}" srcId="{4D9B3622-C091-43F3-9A28-91F2D394C1F9}" destId="{4E2D52BC-0A2F-4FE0-83C6-9704FDA1C804}" srcOrd="3" destOrd="0" parTransId="{0E17DE62-25FD-4062-AABC-4081144F3B73}" sibTransId="{E8FF0C8D-64E9-4AAB-8F16-CDCDE0D4112F}"/>
    <dgm:cxn modelId="{09C5D727-7E5B-4735-9375-53CEE77D58EF}" type="presOf" srcId="{497D9CBD-A61C-43B6-A79D-E2B52F8D6418}" destId="{59A09B93-22A6-4AAC-A38B-BEBA8D94354A}" srcOrd="0" destOrd="0" presId="urn:microsoft.com/office/officeart/2008/layout/VerticalCurvedList"/>
    <dgm:cxn modelId="{46710AAF-C637-48CE-9ECC-AF18EF4F9ACC}" srcId="{4D9B3622-C091-43F3-9A28-91F2D394C1F9}" destId="{F1CBB9CA-45B8-450E-A9E4-CEE235837394}" srcOrd="0" destOrd="0" parTransId="{F2FCF4C8-BD7F-4DBC-9C3E-968C4417FDC0}" sibTransId="{7918F887-B193-4C64-AE50-2609D5A74EA2}"/>
    <dgm:cxn modelId="{A250C62F-B406-431E-AE08-99E7A67A2815}" srcId="{4D9B3622-C091-43F3-9A28-91F2D394C1F9}" destId="{578556EB-9F4D-4278-AF32-1EE9D9F33686}" srcOrd="1" destOrd="0" parTransId="{578F6DC6-2C1F-4AB1-BD54-05EEDCD5C742}" sibTransId="{D0874A8C-B9B8-45AC-9072-59EFDBBB7C17}"/>
    <dgm:cxn modelId="{49B85760-1C77-4002-9A3A-6C2D093562E0}" type="presParOf" srcId="{D8D8B041-DC75-4854-B1E8-10C65372AFA8}" destId="{DA268712-92A0-4FA6-9777-40F5B257C0F7}" srcOrd="0" destOrd="0" presId="urn:microsoft.com/office/officeart/2008/layout/VerticalCurvedList"/>
    <dgm:cxn modelId="{EE0002EE-F5C7-45CE-8BE4-B55B220851B6}" type="presParOf" srcId="{DA268712-92A0-4FA6-9777-40F5B257C0F7}" destId="{99A9874F-7E3B-427E-931C-13F87A77A4E6}" srcOrd="0" destOrd="0" presId="urn:microsoft.com/office/officeart/2008/layout/VerticalCurvedList"/>
    <dgm:cxn modelId="{7B9E990D-1A1D-4577-BB28-2CAD2E17823E}" type="presParOf" srcId="{99A9874F-7E3B-427E-931C-13F87A77A4E6}" destId="{1C6E6C3A-272E-4DDE-9D22-E2BF019DF583}" srcOrd="0" destOrd="0" presId="urn:microsoft.com/office/officeart/2008/layout/VerticalCurvedList"/>
    <dgm:cxn modelId="{F0F7C725-87BD-4915-AD30-39868D5E75B0}" type="presParOf" srcId="{99A9874F-7E3B-427E-931C-13F87A77A4E6}" destId="{0D14CF2D-6AC6-43D1-B747-7719CB76EDDF}" srcOrd="1" destOrd="0" presId="urn:microsoft.com/office/officeart/2008/layout/VerticalCurvedList"/>
    <dgm:cxn modelId="{0AF211FA-3691-468D-ACA4-550E1B03D836}" type="presParOf" srcId="{99A9874F-7E3B-427E-931C-13F87A77A4E6}" destId="{C66C0152-EE23-4A0D-A94A-C722A5C5E90E}" srcOrd="2" destOrd="0" presId="urn:microsoft.com/office/officeart/2008/layout/VerticalCurvedList"/>
    <dgm:cxn modelId="{19516001-8BF0-4678-B81C-EFE56FD8177A}" type="presParOf" srcId="{99A9874F-7E3B-427E-931C-13F87A77A4E6}" destId="{10945323-626A-40EF-A9E5-15003A2DAAB3}" srcOrd="3" destOrd="0" presId="urn:microsoft.com/office/officeart/2008/layout/VerticalCurvedList"/>
    <dgm:cxn modelId="{FFA83BF4-472D-4FB3-A0D1-DBAC68033ABC}" type="presParOf" srcId="{DA268712-92A0-4FA6-9777-40F5B257C0F7}" destId="{B8A855B3-8A42-448D-A5D5-E7829E97494F}" srcOrd="1" destOrd="0" presId="urn:microsoft.com/office/officeart/2008/layout/VerticalCurvedList"/>
    <dgm:cxn modelId="{49320CC2-4194-4DD6-A652-80ADFFC8E0EC}" type="presParOf" srcId="{DA268712-92A0-4FA6-9777-40F5B257C0F7}" destId="{0094A392-6A78-4BC0-A3A0-9DA6F7260731}" srcOrd="2" destOrd="0" presId="urn:microsoft.com/office/officeart/2008/layout/VerticalCurvedList"/>
    <dgm:cxn modelId="{7C4FC566-C7BF-44BA-BD89-C34049920B25}" type="presParOf" srcId="{0094A392-6A78-4BC0-A3A0-9DA6F7260731}" destId="{37266E6B-9922-4671-8ED7-F9B4BBDC13CC}" srcOrd="0" destOrd="0" presId="urn:microsoft.com/office/officeart/2008/layout/VerticalCurvedList"/>
    <dgm:cxn modelId="{1D5C5B29-C7E4-4912-AFF1-E67ED4D0F1BC}" type="presParOf" srcId="{DA268712-92A0-4FA6-9777-40F5B257C0F7}" destId="{09D2F8B2-7CE9-44F5-8DF6-E8A525F71380}" srcOrd="3" destOrd="0" presId="urn:microsoft.com/office/officeart/2008/layout/VerticalCurvedList"/>
    <dgm:cxn modelId="{FF28FF6C-413B-4E68-AB8B-8A74677EE27C}" type="presParOf" srcId="{DA268712-92A0-4FA6-9777-40F5B257C0F7}" destId="{70D9B0AB-A8E8-43D1-850D-8C2C7B6A60B6}" srcOrd="4" destOrd="0" presId="urn:microsoft.com/office/officeart/2008/layout/VerticalCurvedList"/>
    <dgm:cxn modelId="{CCEE5533-F443-41A1-9BC4-29DE33D35ACD}" type="presParOf" srcId="{70D9B0AB-A8E8-43D1-850D-8C2C7B6A60B6}" destId="{393FB89D-BDD3-430F-A785-CF473404A747}" srcOrd="0" destOrd="0" presId="urn:microsoft.com/office/officeart/2008/layout/VerticalCurvedList"/>
    <dgm:cxn modelId="{EA01AC27-5D75-4F76-AEBA-A0FA6C2A4BC1}" type="presParOf" srcId="{DA268712-92A0-4FA6-9777-40F5B257C0F7}" destId="{59A09B93-22A6-4AAC-A38B-BEBA8D94354A}" srcOrd="5" destOrd="0" presId="urn:microsoft.com/office/officeart/2008/layout/VerticalCurvedList"/>
    <dgm:cxn modelId="{0E618289-7B56-4447-831D-97E505C39BD2}" type="presParOf" srcId="{DA268712-92A0-4FA6-9777-40F5B257C0F7}" destId="{8FB49DD7-0D36-4995-99CF-016F54427952}" srcOrd="6" destOrd="0" presId="urn:microsoft.com/office/officeart/2008/layout/VerticalCurvedList"/>
    <dgm:cxn modelId="{98EA4D93-1A30-4392-BDDF-37BA2D057ED4}" type="presParOf" srcId="{8FB49DD7-0D36-4995-99CF-016F54427952}" destId="{BBE9F1AC-148B-4907-AC30-1088F9E09625}" srcOrd="0" destOrd="0" presId="urn:microsoft.com/office/officeart/2008/layout/VerticalCurvedList"/>
    <dgm:cxn modelId="{E6841C85-6B8B-406B-9689-FDD68453E527}" type="presParOf" srcId="{DA268712-92A0-4FA6-9777-40F5B257C0F7}" destId="{209C5A43-524F-4CFB-8822-434E0D929E0B}" srcOrd="7" destOrd="0" presId="urn:microsoft.com/office/officeart/2008/layout/VerticalCurvedList"/>
    <dgm:cxn modelId="{83D13586-A02E-485A-9E94-1BAEDA6425A2}" type="presParOf" srcId="{DA268712-92A0-4FA6-9777-40F5B257C0F7}" destId="{2A6215C1-BB60-4C4B-9587-2B5662BDB6AB}" srcOrd="8" destOrd="0" presId="urn:microsoft.com/office/officeart/2008/layout/VerticalCurvedList"/>
    <dgm:cxn modelId="{F662EF74-AED5-4A88-BB8C-09D2128E536D}" type="presParOf" srcId="{2A6215C1-BB60-4C4B-9587-2B5662BDB6AB}" destId="{2C9B87BA-EFF7-45C5-B7D2-894F50BC681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C1153B-98B7-4A01-BC73-FF7D05B91B5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8A70592-F607-4E77-A60B-74487D5DF353}">
      <dgm:prSet phldrT="[Текст]"/>
      <dgm:spPr/>
      <dgm:t>
        <a:bodyPr/>
        <a:lstStyle/>
        <a:p>
          <a:r>
            <a:rPr lang="ru-RU" dirty="0" smtClean="0"/>
            <a:t>БИЗНЕС</a:t>
          </a:r>
          <a:endParaRPr lang="ru-RU" dirty="0"/>
        </a:p>
      </dgm:t>
    </dgm:pt>
    <dgm:pt modelId="{393E628A-E3A7-4AFA-9484-F150A158C9E4}" type="sibTrans" cxnId="{1E96D9CA-63B5-416E-BC00-8815CF49B362}">
      <dgm:prSet/>
      <dgm:spPr/>
      <dgm:t>
        <a:bodyPr/>
        <a:lstStyle/>
        <a:p>
          <a:endParaRPr lang="ru-RU"/>
        </a:p>
      </dgm:t>
    </dgm:pt>
    <dgm:pt modelId="{746B79A3-59F3-4537-9976-52009C05CCFA}" type="parTrans" cxnId="{1E96D9CA-63B5-416E-BC00-8815CF49B362}">
      <dgm:prSet/>
      <dgm:spPr/>
      <dgm:t>
        <a:bodyPr/>
        <a:lstStyle/>
        <a:p>
          <a:endParaRPr lang="ru-RU"/>
        </a:p>
      </dgm:t>
    </dgm:pt>
    <dgm:pt modelId="{1336B6BB-3562-4851-8E19-45DAC3A9257A}">
      <dgm:prSet phldrT="[Текст]" custT="1"/>
      <dgm:spPr/>
      <dgm:t>
        <a:bodyPr/>
        <a:lstStyle/>
        <a:p>
          <a:r>
            <a:rPr lang="ru-RU" sz="3600" b="1" dirty="0" smtClean="0">
              <a:solidFill>
                <a:schemeClr val="tx1"/>
              </a:solidFill>
            </a:rPr>
            <a:t>ТЕХНОПАРК</a:t>
          </a:r>
          <a:endParaRPr lang="ru-RU" sz="3600" b="1" dirty="0">
            <a:solidFill>
              <a:schemeClr val="tx1"/>
            </a:solidFill>
          </a:endParaRPr>
        </a:p>
      </dgm:t>
    </dgm:pt>
    <dgm:pt modelId="{1E24968B-4814-4264-8ACD-643761C1690E}" type="sibTrans" cxnId="{2EDDFD1C-2766-481E-B892-C655D55E1D76}">
      <dgm:prSet/>
      <dgm:spPr/>
      <dgm:t>
        <a:bodyPr/>
        <a:lstStyle/>
        <a:p>
          <a:endParaRPr lang="ru-RU"/>
        </a:p>
      </dgm:t>
    </dgm:pt>
    <dgm:pt modelId="{435142DD-4701-4899-9194-78F2ECA89B06}" type="parTrans" cxnId="{2EDDFD1C-2766-481E-B892-C655D55E1D76}">
      <dgm:prSet/>
      <dgm:spPr/>
      <dgm:t>
        <a:bodyPr/>
        <a:lstStyle/>
        <a:p>
          <a:endParaRPr lang="ru-RU"/>
        </a:p>
      </dgm:t>
    </dgm:pt>
    <dgm:pt modelId="{F9C82B32-4A14-4051-A29F-A9F9CA35245F}">
      <dgm:prSet phldrT="[Текст]"/>
      <dgm:spPr/>
      <dgm:t>
        <a:bodyPr/>
        <a:lstStyle/>
        <a:p>
          <a:r>
            <a:rPr lang="ru-RU" dirty="0" smtClean="0"/>
            <a:t>ИДЕЯ</a:t>
          </a:r>
          <a:endParaRPr lang="ru-RU" dirty="0"/>
        </a:p>
      </dgm:t>
    </dgm:pt>
    <dgm:pt modelId="{470C78E1-535A-409E-BE37-8582A19A98C3}" type="sibTrans" cxnId="{5D46C3A4-4D91-459E-AEE1-A25F9FBD14DA}">
      <dgm:prSet/>
      <dgm:spPr/>
      <dgm:t>
        <a:bodyPr/>
        <a:lstStyle/>
        <a:p>
          <a:endParaRPr lang="ru-RU"/>
        </a:p>
      </dgm:t>
    </dgm:pt>
    <dgm:pt modelId="{8B5FFAD2-0C18-4642-8002-999C8E826AA4}" type="parTrans" cxnId="{5D46C3A4-4D91-459E-AEE1-A25F9FBD14DA}">
      <dgm:prSet/>
      <dgm:spPr/>
      <dgm:t>
        <a:bodyPr/>
        <a:lstStyle/>
        <a:p>
          <a:endParaRPr lang="ru-RU"/>
        </a:p>
      </dgm:t>
    </dgm:pt>
    <dgm:pt modelId="{9D01A777-65DD-48DA-AA79-A35B9A09F850}" type="pres">
      <dgm:prSet presAssocID="{CDC1153B-98B7-4A01-BC73-FF7D05B91B55}" presName="Name0" presStyleCnt="0">
        <dgm:presLayoutVars>
          <dgm:dir/>
          <dgm:animLvl val="lvl"/>
          <dgm:resizeHandles val="exact"/>
        </dgm:presLayoutVars>
      </dgm:prSet>
      <dgm:spPr/>
    </dgm:pt>
    <dgm:pt modelId="{57F7B747-7900-439A-BFA9-53E658DF13A5}" type="pres">
      <dgm:prSet presAssocID="{F9C82B32-4A14-4051-A29F-A9F9CA35245F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CFEDF-FFA1-4A78-B122-A7570D11A349}" type="pres">
      <dgm:prSet presAssocID="{470C78E1-535A-409E-BE37-8582A19A98C3}" presName="parTxOnlySpace" presStyleCnt="0"/>
      <dgm:spPr/>
    </dgm:pt>
    <dgm:pt modelId="{C2CC0AFA-5FE9-474C-BF88-DE64DEF99620}" type="pres">
      <dgm:prSet presAssocID="{1336B6BB-3562-4851-8E19-45DAC3A9257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A2805-8CF3-41E1-AEB6-D7832017DEB3}" type="pres">
      <dgm:prSet presAssocID="{1E24968B-4814-4264-8ACD-643761C1690E}" presName="parTxOnlySpace" presStyleCnt="0"/>
      <dgm:spPr/>
    </dgm:pt>
    <dgm:pt modelId="{5EE4F95D-28E4-4A22-AE5D-C72C58D978EB}" type="pres">
      <dgm:prSet presAssocID="{F8A70592-F607-4E77-A60B-74487D5DF35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96D9CA-63B5-416E-BC00-8815CF49B362}" srcId="{CDC1153B-98B7-4A01-BC73-FF7D05B91B55}" destId="{F8A70592-F607-4E77-A60B-74487D5DF353}" srcOrd="2" destOrd="0" parTransId="{746B79A3-59F3-4537-9976-52009C05CCFA}" sibTransId="{393E628A-E3A7-4AFA-9484-F150A158C9E4}"/>
    <dgm:cxn modelId="{5D46C3A4-4D91-459E-AEE1-A25F9FBD14DA}" srcId="{CDC1153B-98B7-4A01-BC73-FF7D05B91B55}" destId="{F9C82B32-4A14-4051-A29F-A9F9CA35245F}" srcOrd="0" destOrd="0" parTransId="{8B5FFAD2-0C18-4642-8002-999C8E826AA4}" sibTransId="{470C78E1-535A-409E-BE37-8582A19A98C3}"/>
    <dgm:cxn modelId="{7AC8ECCD-E9DA-473A-A885-9E82917474B3}" type="presOf" srcId="{F9C82B32-4A14-4051-A29F-A9F9CA35245F}" destId="{57F7B747-7900-439A-BFA9-53E658DF13A5}" srcOrd="0" destOrd="0" presId="urn:microsoft.com/office/officeart/2005/8/layout/chevron1"/>
    <dgm:cxn modelId="{556D0E5B-6CF0-412E-B78A-4348C5916048}" type="presOf" srcId="{CDC1153B-98B7-4A01-BC73-FF7D05B91B55}" destId="{9D01A777-65DD-48DA-AA79-A35B9A09F850}" srcOrd="0" destOrd="0" presId="urn:microsoft.com/office/officeart/2005/8/layout/chevron1"/>
    <dgm:cxn modelId="{36FC7C36-C612-4C66-BBAF-CF5117EEA797}" type="presOf" srcId="{1336B6BB-3562-4851-8E19-45DAC3A9257A}" destId="{C2CC0AFA-5FE9-474C-BF88-DE64DEF99620}" srcOrd="0" destOrd="0" presId="urn:microsoft.com/office/officeart/2005/8/layout/chevron1"/>
    <dgm:cxn modelId="{2EDDFD1C-2766-481E-B892-C655D55E1D76}" srcId="{CDC1153B-98B7-4A01-BC73-FF7D05B91B55}" destId="{1336B6BB-3562-4851-8E19-45DAC3A9257A}" srcOrd="1" destOrd="0" parTransId="{435142DD-4701-4899-9194-78F2ECA89B06}" sibTransId="{1E24968B-4814-4264-8ACD-643761C1690E}"/>
    <dgm:cxn modelId="{2EB0CD4A-0A3E-4897-A186-20B27B952626}" type="presOf" srcId="{F8A70592-F607-4E77-A60B-74487D5DF353}" destId="{5EE4F95D-28E4-4A22-AE5D-C72C58D978EB}" srcOrd="0" destOrd="0" presId="urn:microsoft.com/office/officeart/2005/8/layout/chevron1"/>
    <dgm:cxn modelId="{588111FD-4066-43F2-A87D-F6EEA2A6AD51}" type="presParOf" srcId="{9D01A777-65DD-48DA-AA79-A35B9A09F850}" destId="{57F7B747-7900-439A-BFA9-53E658DF13A5}" srcOrd="0" destOrd="0" presId="urn:microsoft.com/office/officeart/2005/8/layout/chevron1"/>
    <dgm:cxn modelId="{B52E0DF7-4238-478D-90B6-C54A371E9770}" type="presParOf" srcId="{9D01A777-65DD-48DA-AA79-A35B9A09F850}" destId="{E6FCFEDF-FFA1-4A78-B122-A7570D11A349}" srcOrd="1" destOrd="0" presId="urn:microsoft.com/office/officeart/2005/8/layout/chevron1"/>
    <dgm:cxn modelId="{893ECD71-4200-482D-81E6-6BF53DED8329}" type="presParOf" srcId="{9D01A777-65DD-48DA-AA79-A35B9A09F850}" destId="{C2CC0AFA-5FE9-474C-BF88-DE64DEF99620}" srcOrd="2" destOrd="0" presId="urn:microsoft.com/office/officeart/2005/8/layout/chevron1"/>
    <dgm:cxn modelId="{B399267B-D127-41E8-8FFD-1264C02C9A14}" type="presParOf" srcId="{9D01A777-65DD-48DA-AA79-A35B9A09F850}" destId="{C0AA2805-8CF3-41E1-AEB6-D7832017DEB3}" srcOrd="3" destOrd="0" presId="urn:microsoft.com/office/officeart/2005/8/layout/chevron1"/>
    <dgm:cxn modelId="{AF6731A8-7B84-471B-9E38-8736E71395FD}" type="presParOf" srcId="{9D01A777-65DD-48DA-AA79-A35B9A09F850}" destId="{5EE4F95D-28E4-4A22-AE5D-C72C58D978E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225ED4-64F5-40B6-9BCD-B7062DACCC1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82A1DC-CA30-41E3-BB07-CC310C9123D8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Льготное налогообложение</a:t>
          </a:r>
        </a:p>
        <a:p>
          <a:r>
            <a:rPr lang="ru-RU" sz="2800" dirty="0" smtClean="0">
              <a:solidFill>
                <a:schemeClr val="tx1"/>
              </a:solidFill>
            </a:rPr>
            <a:t>-освобождение от УСН, налог на прибыль 10%</a:t>
          </a:r>
          <a:endParaRPr lang="ru-RU" sz="2800" dirty="0">
            <a:solidFill>
              <a:schemeClr val="tx1"/>
            </a:solidFill>
          </a:endParaRPr>
        </a:p>
      </dgm:t>
    </dgm:pt>
    <dgm:pt modelId="{502A794B-915A-481D-ACF6-0A8559497184}" type="parTrans" cxnId="{49401749-35E5-407B-A9C8-8320E71D1E79}">
      <dgm:prSet/>
      <dgm:spPr/>
      <dgm:t>
        <a:bodyPr/>
        <a:lstStyle/>
        <a:p>
          <a:endParaRPr lang="ru-RU"/>
        </a:p>
      </dgm:t>
    </dgm:pt>
    <dgm:pt modelId="{F35DD746-6311-4A74-BE7E-64426597F30A}" type="sibTrans" cxnId="{49401749-35E5-407B-A9C8-8320E71D1E79}">
      <dgm:prSet/>
      <dgm:spPr/>
      <dgm:t>
        <a:bodyPr/>
        <a:lstStyle/>
        <a:p>
          <a:endParaRPr lang="ru-RU"/>
        </a:p>
      </dgm:t>
    </dgm:pt>
    <dgm:pt modelId="{1A964A35-CE2A-4A53-827B-0D1AB0AA1429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Офисы и помещения по льготной арендной ставке</a:t>
          </a:r>
          <a:endParaRPr lang="ru-RU" sz="2800" dirty="0">
            <a:solidFill>
              <a:schemeClr val="tx1"/>
            </a:solidFill>
          </a:endParaRPr>
        </a:p>
      </dgm:t>
    </dgm:pt>
    <dgm:pt modelId="{0D7C03B9-E215-46EC-88F1-1B36CB94D2F1}" type="parTrans" cxnId="{8C5BF935-E060-4248-88D7-1116351908FB}">
      <dgm:prSet/>
      <dgm:spPr/>
      <dgm:t>
        <a:bodyPr/>
        <a:lstStyle/>
        <a:p>
          <a:endParaRPr lang="ru-RU"/>
        </a:p>
      </dgm:t>
    </dgm:pt>
    <dgm:pt modelId="{FC30C3C0-F5C1-4EED-9D59-A61B1C13D9FD}" type="sibTrans" cxnId="{8C5BF935-E060-4248-88D7-1116351908FB}">
      <dgm:prSet/>
      <dgm:spPr/>
      <dgm:t>
        <a:bodyPr/>
        <a:lstStyle/>
        <a:p>
          <a:endParaRPr lang="ru-RU"/>
        </a:p>
      </dgm:t>
    </dgm:pt>
    <dgm:pt modelId="{F4C4D81A-6C7A-45AB-828F-D6D3F688F324}">
      <dgm:prSet phldrT="[Текст]" custT="1"/>
      <dgm:spPr/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Офисная мебель в безвозмездное пользование</a:t>
          </a:r>
          <a:endParaRPr lang="ru-RU" sz="2800" dirty="0">
            <a:solidFill>
              <a:schemeClr val="tx1"/>
            </a:solidFill>
          </a:endParaRPr>
        </a:p>
      </dgm:t>
    </dgm:pt>
    <dgm:pt modelId="{CD135F41-5666-4EB7-84D4-DCC6671BA978}" type="parTrans" cxnId="{9E650CFB-A542-49FF-8DE4-766204F734A0}">
      <dgm:prSet/>
      <dgm:spPr/>
      <dgm:t>
        <a:bodyPr/>
        <a:lstStyle/>
        <a:p>
          <a:endParaRPr lang="ru-RU"/>
        </a:p>
      </dgm:t>
    </dgm:pt>
    <dgm:pt modelId="{FE1B4140-9F13-4577-8A9A-38E9314D96B9}" type="sibTrans" cxnId="{9E650CFB-A542-49FF-8DE4-766204F734A0}">
      <dgm:prSet/>
      <dgm:spPr/>
      <dgm:t>
        <a:bodyPr/>
        <a:lstStyle/>
        <a:p>
          <a:endParaRPr lang="ru-RU"/>
        </a:p>
      </dgm:t>
    </dgm:pt>
    <dgm:pt modelId="{6EE1E99F-EF89-4A5B-8597-996D03168AC0}">
      <dgm:prSet custT="1"/>
      <dgm:spPr/>
      <dgm:t>
        <a:bodyPr/>
        <a:lstStyle/>
        <a:p>
          <a:r>
            <a:rPr lang="ru-RU" sz="2800" dirty="0" smtClean="0">
              <a:solidFill>
                <a:schemeClr val="tx1"/>
              </a:solidFill>
            </a:rPr>
            <a:t>Современные компьютеры в безвозмездное пользование</a:t>
          </a:r>
          <a:endParaRPr lang="ru-RU" sz="2800" dirty="0">
            <a:solidFill>
              <a:schemeClr val="tx1"/>
            </a:solidFill>
          </a:endParaRPr>
        </a:p>
      </dgm:t>
    </dgm:pt>
    <dgm:pt modelId="{2C612063-31DF-4039-B126-71B7ADDF84E5}" type="parTrans" cxnId="{1849E91F-A016-48CB-9005-323E044B7E9C}">
      <dgm:prSet/>
      <dgm:spPr/>
      <dgm:t>
        <a:bodyPr/>
        <a:lstStyle/>
        <a:p>
          <a:endParaRPr lang="ru-RU"/>
        </a:p>
      </dgm:t>
    </dgm:pt>
    <dgm:pt modelId="{B4B58E66-76C5-44A7-9BBF-51B064F6D61F}" type="sibTrans" cxnId="{1849E91F-A016-48CB-9005-323E044B7E9C}">
      <dgm:prSet/>
      <dgm:spPr/>
      <dgm:t>
        <a:bodyPr/>
        <a:lstStyle/>
        <a:p>
          <a:endParaRPr lang="ru-RU"/>
        </a:p>
      </dgm:t>
    </dgm:pt>
    <dgm:pt modelId="{3D294545-801B-45BB-AE97-F4189208AC25}" type="pres">
      <dgm:prSet presAssocID="{98225ED4-64F5-40B6-9BCD-B7062DACCC1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31E5B4F-5AD6-4BE4-A1CF-EEE55F2D7B0E}" type="pres">
      <dgm:prSet presAssocID="{98225ED4-64F5-40B6-9BCD-B7062DACCC1D}" presName="Name1" presStyleCnt="0"/>
      <dgm:spPr/>
    </dgm:pt>
    <dgm:pt modelId="{DA580C92-FB28-4D6C-9BDB-062C869627E5}" type="pres">
      <dgm:prSet presAssocID="{98225ED4-64F5-40B6-9BCD-B7062DACCC1D}" presName="cycle" presStyleCnt="0"/>
      <dgm:spPr/>
    </dgm:pt>
    <dgm:pt modelId="{7CB170BC-6DCD-467F-971E-9D3F9FE3606C}" type="pres">
      <dgm:prSet presAssocID="{98225ED4-64F5-40B6-9BCD-B7062DACCC1D}" presName="srcNode" presStyleLbl="node1" presStyleIdx="0" presStyleCnt="4"/>
      <dgm:spPr/>
    </dgm:pt>
    <dgm:pt modelId="{4BDAE575-34DE-4E14-941D-EB7A65B08524}" type="pres">
      <dgm:prSet presAssocID="{98225ED4-64F5-40B6-9BCD-B7062DACCC1D}" presName="conn" presStyleLbl="parChTrans1D2" presStyleIdx="0" presStyleCnt="1"/>
      <dgm:spPr/>
      <dgm:t>
        <a:bodyPr/>
        <a:lstStyle/>
        <a:p>
          <a:endParaRPr lang="ru-RU"/>
        </a:p>
      </dgm:t>
    </dgm:pt>
    <dgm:pt modelId="{DB0C2E5A-93B3-4FB3-AA51-ADF83B1FAC51}" type="pres">
      <dgm:prSet presAssocID="{98225ED4-64F5-40B6-9BCD-B7062DACCC1D}" presName="extraNode" presStyleLbl="node1" presStyleIdx="0" presStyleCnt="4"/>
      <dgm:spPr/>
    </dgm:pt>
    <dgm:pt modelId="{F04D0036-40DA-47DF-B77D-09CC6632BB1D}" type="pres">
      <dgm:prSet presAssocID="{98225ED4-64F5-40B6-9BCD-B7062DACCC1D}" presName="dstNode" presStyleLbl="node1" presStyleIdx="0" presStyleCnt="4"/>
      <dgm:spPr/>
    </dgm:pt>
    <dgm:pt modelId="{FFA5DBFC-EADA-4C7D-90AC-A0FCE6EA1DA7}" type="pres">
      <dgm:prSet presAssocID="{1682A1DC-CA30-41E3-BB07-CC310C9123D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49363F-B207-451D-8232-B4443E82DF51}" type="pres">
      <dgm:prSet presAssocID="{1682A1DC-CA30-41E3-BB07-CC310C9123D8}" presName="accent_1" presStyleCnt="0"/>
      <dgm:spPr/>
    </dgm:pt>
    <dgm:pt modelId="{2114B9D9-5A83-404C-A892-21C2C78CA2D8}" type="pres">
      <dgm:prSet presAssocID="{1682A1DC-CA30-41E3-BB07-CC310C9123D8}" presName="accentRepeatNode" presStyleLbl="solidFgAcc1" presStyleIdx="0" presStyleCnt="4"/>
      <dgm:spPr/>
    </dgm:pt>
    <dgm:pt modelId="{AE7E227D-37FB-48FE-B5E4-210D100B75C3}" type="pres">
      <dgm:prSet presAssocID="{1A964A35-CE2A-4A53-827B-0D1AB0AA14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1A6B1-00B6-4156-B725-8957DBF55A90}" type="pres">
      <dgm:prSet presAssocID="{1A964A35-CE2A-4A53-827B-0D1AB0AA1429}" presName="accent_2" presStyleCnt="0"/>
      <dgm:spPr/>
    </dgm:pt>
    <dgm:pt modelId="{D93C6D46-9772-453A-901E-70BF90F50053}" type="pres">
      <dgm:prSet presAssocID="{1A964A35-CE2A-4A53-827B-0D1AB0AA1429}" presName="accentRepeatNode" presStyleLbl="solidFgAcc1" presStyleIdx="1" presStyleCnt="4"/>
      <dgm:spPr/>
    </dgm:pt>
    <dgm:pt modelId="{C3383CCF-4F43-4210-A2D5-502673003E83}" type="pres">
      <dgm:prSet presAssocID="{F4C4D81A-6C7A-45AB-828F-D6D3F688F32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DD5F0-1C00-4FAD-BADF-6EA4DC41F85D}" type="pres">
      <dgm:prSet presAssocID="{F4C4D81A-6C7A-45AB-828F-D6D3F688F324}" presName="accent_3" presStyleCnt="0"/>
      <dgm:spPr/>
    </dgm:pt>
    <dgm:pt modelId="{0D6560B4-0314-4B8F-AB09-ECEFCD02E89E}" type="pres">
      <dgm:prSet presAssocID="{F4C4D81A-6C7A-45AB-828F-D6D3F688F324}" presName="accentRepeatNode" presStyleLbl="solidFgAcc1" presStyleIdx="2" presStyleCnt="4"/>
      <dgm:spPr/>
    </dgm:pt>
    <dgm:pt modelId="{089D6699-B97A-400A-AE41-57137A6F2CA4}" type="pres">
      <dgm:prSet presAssocID="{6EE1E99F-EF89-4A5B-8597-996D03168AC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263C1C-FEE4-4E8E-8019-9BF106616F40}" type="pres">
      <dgm:prSet presAssocID="{6EE1E99F-EF89-4A5B-8597-996D03168AC0}" presName="accent_4" presStyleCnt="0"/>
      <dgm:spPr/>
    </dgm:pt>
    <dgm:pt modelId="{90A9A3E1-A6CD-4468-A0B4-740C06F7D926}" type="pres">
      <dgm:prSet presAssocID="{6EE1E99F-EF89-4A5B-8597-996D03168AC0}" presName="accentRepeatNode" presStyleLbl="solidFgAcc1" presStyleIdx="3" presStyleCnt="4"/>
      <dgm:spPr/>
    </dgm:pt>
  </dgm:ptLst>
  <dgm:cxnLst>
    <dgm:cxn modelId="{1849E91F-A016-48CB-9005-323E044B7E9C}" srcId="{98225ED4-64F5-40B6-9BCD-B7062DACCC1D}" destId="{6EE1E99F-EF89-4A5B-8597-996D03168AC0}" srcOrd="3" destOrd="0" parTransId="{2C612063-31DF-4039-B126-71B7ADDF84E5}" sibTransId="{B4B58E66-76C5-44A7-9BBF-51B064F6D61F}"/>
    <dgm:cxn modelId="{9E650CFB-A542-49FF-8DE4-766204F734A0}" srcId="{98225ED4-64F5-40B6-9BCD-B7062DACCC1D}" destId="{F4C4D81A-6C7A-45AB-828F-D6D3F688F324}" srcOrd="2" destOrd="0" parTransId="{CD135F41-5666-4EB7-84D4-DCC6671BA978}" sibTransId="{FE1B4140-9F13-4577-8A9A-38E9314D96B9}"/>
    <dgm:cxn modelId="{B4D3919D-4E3E-4B8B-85F4-730F99D8710C}" type="presOf" srcId="{F4C4D81A-6C7A-45AB-828F-D6D3F688F324}" destId="{C3383CCF-4F43-4210-A2D5-502673003E83}" srcOrd="0" destOrd="0" presId="urn:microsoft.com/office/officeart/2008/layout/VerticalCurvedList"/>
    <dgm:cxn modelId="{8E5FFE7F-0795-4F2F-8BC7-273636FB92C3}" type="presOf" srcId="{F35DD746-6311-4A74-BE7E-64426597F30A}" destId="{4BDAE575-34DE-4E14-941D-EB7A65B08524}" srcOrd="0" destOrd="0" presId="urn:microsoft.com/office/officeart/2008/layout/VerticalCurvedList"/>
    <dgm:cxn modelId="{7C055EC5-23DA-498B-A6F9-DEDBA1A2C3F0}" type="presOf" srcId="{1682A1DC-CA30-41E3-BB07-CC310C9123D8}" destId="{FFA5DBFC-EADA-4C7D-90AC-A0FCE6EA1DA7}" srcOrd="0" destOrd="0" presId="urn:microsoft.com/office/officeart/2008/layout/VerticalCurvedList"/>
    <dgm:cxn modelId="{3660D3C5-3FC3-4D05-99FA-04F4C4B6CC7C}" type="presOf" srcId="{98225ED4-64F5-40B6-9BCD-B7062DACCC1D}" destId="{3D294545-801B-45BB-AE97-F4189208AC25}" srcOrd="0" destOrd="0" presId="urn:microsoft.com/office/officeart/2008/layout/VerticalCurvedList"/>
    <dgm:cxn modelId="{8C5BF935-E060-4248-88D7-1116351908FB}" srcId="{98225ED4-64F5-40B6-9BCD-B7062DACCC1D}" destId="{1A964A35-CE2A-4A53-827B-0D1AB0AA1429}" srcOrd="1" destOrd="0" parTransId="{0D7C03B9-E215-46EC-88F1-1B36CB94D2F1}" sibTransId="{FC30C3C0-F5C1-4EED-9D59-A61B1C13D9FD}"/>
    <dgm:cxn modelId="{21E43F3D-B3D5-4648-948B-6DF8A80D24AB}" type="presOf" srcId="{6EE1E99F-EF89-4A5B-8597-996D03168AC0}" destId="{089D6699-B97A-400A-AE41-57137A6F2CA4}" srcOrd="0" destOrd="0" presId="urn:microsoft.com/office/officeart/2008/layout/VerticalCurvedList"/>
    <dgm:cxn modelId="{23702D7D-E59C-4CB9-90D6-E39FB4DD626D}" type="presOf" srcId="{1A964A35-CE2A-4A53-827B-0D1AB0AA1429}" destId="{AE7E227D-37FB-48FE-B5E4-210D100B75C3}" srcOrd="0" destOrd="0" presId="urn:microsoft.com/office/officeart/2008/layout/VerticalCurvedList"/>
    <dgm:cxn modelId="{49401749-35E5-407B-A9C8-8320E71D1E79}" srcId="{98225ED4-64F5-40B6-9BCD-B7062DACCC1D}" destId="{1682A1DC-CA30-41E3-BB07-CC310C9123D8}" srcOrd="0" destOrd="0" parTransId="{502A794B-915A-481D-ACF6-0A8559497184}" sibTransId="{F35DD746-6311-4A74-BE7E-64426597F30A}"/>
    <dgm:cxn modelId="{6355FF76-E07F-4BB1-A43D-97D9FB84115D}" type="presParOf" srcId="{3D294545-801B-45BB-AE97-F4189208AC25}" destId="{F31E5B4F-5AD6-4BE4-A1CF-EEE55F2D7B0E}" srcOrd="0" destOrd="0" presId="urn:microsoft.com/office/officeart/2008/layout/VerticalCurvedList"/>
    <dgm:cxn modelId="{E980CBDC-309D-4B0B-B8C9-8E68154BB23B}" type="presParOf" srcId="{F31E5B4F-5AD6-4BE4-A1CF-EEE55F2D7B0E}" destId="{DA580C92-FB28-4D6C-9BDB-062C869627E5}" srcOrd="0" destOrd="0" presId="urn:microsoft.com/office/officeart/2008/layout/VerticalCurvedList"/>
    <dgm:cxn modelId="{F71C20C3-BFA8-4A42-B6D3-A07F40292E4A}" type="presParOf" srcId="{DA580C92-FB28-4D6C-9BDB-062C869627E5}" destId="{7CB170BC-6DCD-467F-971E-9D3F9FE3606C}" srcOrd="0" destOrd="0" presId="urn:microsoft.com/office/officeart/2008/layout/VerticalCurvedList"/>
    <dgm:cxn modelId="{7C278202-081C-46EF-9AC3-F817CB706657}" type="presParOf" srcId="{DA580C92-FB28-4D6C-9BDB-062C869627E5}" destId="{4BDAE575-34DE-4E14-941D-EB7A65B08524}" srcOrd="1" destOrd="0" presId="urn:microsoft.com/office/officeart/2008/layout/VerticalCurvedList"/>
    <dgm:cxn modelId="{E542D56D-B207-4D0C-8DD2-FBB79B8E0BA0}" type="presParOf" srcId="{DA580C92-FB28-4D6C-9BDB-062C869627E5}" destId="{DB0C2E5A-93B3-4FB3-AA51-ADF83B1FAC51}" srcOrd="2" destOrd="0" presId="urn:microsoft.com/office/officeart/2008/layout/VerticalCurvedList"/>
    <dgm:cxn modelId="{80DD16EE-E5C4-49C8-A5DD-571EE8FA7E18}" type="presParOf" srcId="{DA580C92-FB28-4D6C-9BDB-062C869627E5}" destId="{F04D0036-40DA-47DF-B77D-09CC6632BB1D}" srcOrd="3" destOrd="0" presId="urn:microsoft.com/office/officeart/2008/layout/VerticalCurvedList"/>
    <dgm:cxn modelId="{91BE7F25-F992-40D4-A6F2-064068CD081F}" type="presParOf" srcId="{F31E5B4F-5AD6-4BE4-A1CF-EEE55F2D7B0E}" destId="{FFA5DBFC-EADA-4C7D-90AC-A0FCE6EA1DA7}" srcOrd="1" destOrd="0" presId="urn:microsoft.com/office/officeart/2008/layout/VerticalCurvedList"/>
    <dgm:cxn modelId="{355A12F8-95D3-4A39-AD83-2EC68E62C7AD}" type="presParOf" srcId="{F31E5B4F-5AD6-4BE4-A1CF-EEE55F2D7B0E}" destId="{F049363F-B207-451D-8232-B4443E82DF51}" srcOrd="2" destOrd="0" presId="urn:microsoft.com/office/officeart/2008/layout/VerticalCurvedList"/>
    <dgm:cxn modelId="{81955820-A8F4-4210-B49B-4AD2ACA92020}" type="presParOf" srcId="{F049363F-B207-451D-8232-B4443E82DF51}" destId="{2114B9D9-5A83-404C-A892-21C2C78CA2D8}" srcOrd="0" destOrd="0" presId="urn:microsoft.com/office/officeart/2008/layout/VerticalCurvedList"/>
    <dgm:cxn modelId="{EF95C1C4-F5A6-4996-9E7F-D64372A4C6C9}" type="presParOf" srcId="{F31E5B4F-5AD6-4BE4-A1CF-EEE55F2D7B0E}" destId="{AE7E227D-37FB-48FE-B5E4-210D100B75C3}" srcOrd="3" destOrd="0" presId="urn:microsoft.com/office/officeart/2008/layout/VerticalCurvedList"/>
    <dgm:cxn modelId="{7461C29E-5E92-4759-B531-35FF2CD8F1C9}" type="presParOf" srcId="{F31E5B4F-5AD6-4BE4-A1CF-EEE55F2D7B0E}" destId="{5CB1A6B1-00B6-4156-B725-8957DBF55A90}" srcOrd="4" destOrd="0" presId="urn:microsoft.com/office/officeart/2008/layout/VerticalCurvedList"/>
    <dgm:cxn modelId="{2D47C017-2696-4CC8-A4F7-C8C4405D1720}" type="presParOf" srcId="{5CB1A6B1-00B6-4156-B725-8957DBF55A90}" destId="{D93C6D46-9772-453A-901E-70BF90F50053}" srcOrd="0" destOrd="0" presId="urn:microsoft.com/office/officeart/2008/layout/VerticalCurvedList"/>
    <dgm:cxn modelId="{7DCF2E09-2958-462F-9869-BFA1EF001DE1}" type="presParOf" srcId="{F31E5B4F-5AD6-4BE4-A1CF-EEE55F2D7B0E}" destId="{C3383CCF-4F43-4210-A2D5-502673003E83}" srcOrd="5" destOrd="0" presId="urn:microsoft.com/office/officeart/2008/layout/VerticalCurvedList"/>
    <dgm:cxn modelId="{BBEEE11D-CB29-44AD-88D8-B07EF0DCFF39}" type="presParOf" srcId="{F31E5B4F-5AD6-4BE4-A1CF-EEE55F2D7B0E}" destId="{655DD5F0-1C00-4FAD-BADF-6EA4DC41F85D}" srcOrd="6" destOrd="0" presId="urn:microsoft.com/office/officeart/2008/layout/VerticalCurvedList"/>
    <dgm:cxn modelId="{06CADDBB-C7FA-4B20-BACB-7E96BC92B451}" type="presParOf" srcId="{655DD5F0-1C00-4FAD-BADF-6EA4DC41F85D}" destId="{0D6560B4-0314-4B8F-AB09-ECEFCD02E89E}" srcOrd="0" destOrd="0" presId="urn:microsoft.com/office/officeart/2008/layout/VerticalCurvedList"/>
    <dgm:cxn modelId="{C83EA91A-20DD-468B-BC27-FDC0AD8B47A1}" type="presParOf" srcId="{F31E5B4F-5AD6-4BE4-A1CF-EEE55F2D7B0E}" destId="{089D6699-B97A-400A-AE41-57137A6F2CA4}" srcOrd="7" destOrd="0" presId="urn:microsoft.com/office/officeart/2008/layout/VerticalCurvedList"/>
    <dgm:cxn modelId="{C494BDB0-97EE-4DA2-A902-F510800CA70E}" type="presParOf" srcId="{F31E5B4F-5AD6-4BE4-A1CF-EEE55F2D7B0E}" destId="{B6263C1C-FEE4-4E8E-8019-9BF106616F40}" srcOrd="8" destOrd="0" presId="urn:microsoft.com/office/officeart/2008/layout/VerticalCurvedList"/>
    <dgm:cxn modelId="{1D758C6C-8B48-4D6C-BB09-F24041A05D58}" type="presParOf" srcId="{B6263C1C-FEE4-4E8E-8019-9BF106616F40}" destId="{90A9A3E1-A6CD-4468-A0B4-740C06F7D92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639515-B297-48BB-8072-A3488FCFA8D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DA52BA-6286-413B-8F03-76FE311C10B8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</a:rPr>
            <a:t>Разработка-бизнес проекта</a:t>
          </a:r>
          <a:endParaRPr lang="ru-RU" sz="2800" dirty="0">
            <a:solidFill>
              <a:schemeClr val="tx1"/>
            </a:solidFill>
          </a:endParaRPr>
        </a:p>
      </dgm:t>
    </dgm:pt>
    <dgm:pt modelId="{6484AC2F-5CC1-4ECC-BF51-2C372BD72C0E}" type="parTrans" cxnId="{5A48BC41-70B3-4F6F-9020-18139BE57BAD}">
      <dgm:prSet/>
      <dgm:spPr/>
      <dgm:t>
        <a:bodyPr/>
        <a:lstStyle/>
        <a:p>
          <a:endParaRPr lang="ru-RU"/>
        </a:p>
      </dgm:t>
    </dgm:pt>
    <dgm:pt modelId="{B7CFC1A0-9657-4D79-BB39-0A1D7DAA3D4A}" type="sibTrans" cxnId="{5A48BC41-70B3-4F6F-9020-18139BE57BAD}">
      <dgm:prSet/>
      <dgm:spPr/>
      <dgm:t>
        <a:bodyPr/>
        <a:lstStyle/>
        <a:p>
          <a:endParaRPr lang="ru-RU"/>
        </a:p>
      </dgm:t>
    </dgm:pt>
    <dgm:pt modelId="{1C82A38B-AE89-425B-AD62-1455658A1C9D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</a:rPr>
            <a:t>Защита бизнес-проекта перед Советом технопарка</a:t>
          </a:r>
          <a:endParaRPr lang="ru-RU" sz="2800" dirty="0">
            <a:solidFill>
              <a:schemeClr val="tx1"/>
            </a:solidFill>
          </a:endParaRPr>
        </a:p>
      </dgm:t>
    </dgm:pt>
    <dgm:pt modelId="{EFF54734-D79D-4181-AA83-CE60E0599550}" type="parTrans" cxnId="{506DB31C-E67C-49A0-B257-D743F1B23EB5}">
      <dgm:prSet/>
      <dgm:spPr/>
      <dgm:t>
        <a:bodyPr/>
        <a:lstStyle/>
        <a:p>
          <a:endParaRPr lang="ru-RU"/>
        </a:p>
      </dgm:t>
    </dgm:pt>
    <dgm:pt modelId="{890D8D4C-160C-4A82-B25B-BA46B68EB90F}" type="sibTrans" cxnId="{506DB31C-E67C-49A0-B257-D743F1B23EB5}">
      <dgm:prSet/>
      <dgm:spPr/>
      <dgm:t>
        <a:bodyPr/>
        <a:lstStyle/>
        <a:p>
          <a:endParaRPr lang="ru-RU"/>
        </a:p>
      </dgm:t>
    </dgm:pt>
    <dgm:pt modelId="{33937ACB-1E13-4E5B-8AE7-08A02B930958}">
      <dgm:prSet phldrT="[Текст]" custT="1"/>
      <dgm:spPr/>
      <dgm:t>
        <a:bodyPr/>
        <a:lstStyle/>
        <a:p>
          <a:pPr algn="ctr"/>
          <a:r>
            <a:rPr lang="ru-RU" sz="2800" dirty="0" smtClean="0">
              <a:solidFill>
                <a:schemeClr val="tx1"/>
              </a:solidFill>
            </a:rPr>
            <a:t>   Получение статуса резидента технопарка и заключение договора об инновационной деятельности</a:t>
          </a:r>
          <a:endParaRPr lang="ru-RU" sz="2800" dirty="0">
            <a:solidFill>
              <a:schemeClr val="tx1"/>
            </a:solidFill>
          </a:endParaRPr>
        </a:p>
      </dgm:t>
    </dgm:pt>
    <dgm:pt modelId="{007605E9-69BB-4627-A046-7D6378582105}" type="parTrans" cxnId="{8FEFE146-D798-404C-8F99-92C7D8D82B1F}">
      <dgm:prSet/>
      <dgm:spPr/>
      <dgm:t>
        <a:bodyPr/>
        <a:lstStyle/>
        <a:p>
          <a:endParaRPr lang="ru-RU"/>
        </a:p>
      </dgm:t>
    </dgm:pt>
    <dgm:pt modelId="{C9BA1309-D4C2-42EC-A2C4-003FEAF8E903}" type="sibTrans" cxnId="{8FEFE146-D798-404C-8F99-92C7D8D82B1F}">
      <dgm:prSet/>
      <dgm:spPr/>
      <dgm:t>
        <a:bodyPr/>
        <a:lstStyle/>
        <a:p>
          <a:endParaRPr lang="ru-RU"/>
        </a:p>
      </dgm:t>
    </dgm:pt>
    <dgm:pt modelId="{4A52965F-DE11-49C9-9AB1-11B6930A0272}" type="pres">
      <dgm:prSet presAssocID="{07639515-B297-48BB-8072-A3488FCFA8D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C98F29-7194-4237-B624-9247D0343481}" type="pres">
      <dgm:prSet presAssocID="{07639515-B297-48BB-8072-A3488FCFA8D9}" presName="dummyMaxCanvas" presStyleCnt="0">
        <dgm:presLayoutVars/>
      </dgm:prSet>
      <dgm:spPr/>
    </dgm:pt>
    <dgm:pt modelId="{02101B0E-1CEC-4729-A229-6CD794D433F0}" type="pres">
      <dgm:prSet presAssocID="{07639515-B297-48BB-8072-A3488FCFA8D9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A788E-BCB0-40BE-AFFE-E521792266C0}" type="pres">
      <dgm:prSet presAssocID="{07639515-B297-48BB-8072-A3488FCFA8D9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D1654-12AA-4C66-916F-D3E7FCE0C7AF}" type="pres">
      <dgm:prSet presAssocID="{07639515-B297-48BB-8072-A3488FCFA8D9}" presName="ThreeNodes_3" presStyleLbl="node1" presStyleIdx="2" presStyleCnt="3" custLinFactNeighborX="-662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54A7F-5554-4174-93C9-242941E8CFD8}" type="pres">
      <dgm:prSet presAssocID="{07639515-B297-48BB-8072-A3488FCFA8D9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455E85-9DF9-4F2D-8083-E6A03F44F038}" type="pres">
      <dgm:prSet presAssocID="{07639515-B297-48BB-8072-A3488FCFA8D9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193B9-48B9-47F7-89C2-A96CA0136D78}" type="pres">
      <dgm:prSet presAssocID="{07639515-B297-48BB-8072-A3488FCFA8D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F9334-30E2-432F-9F99-FAAE8F308966}" type="pres">
      <dgm:prSet presAssocID="{07639515-B297-48BB-8072-A3488FCFA8D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9B5331-A258-430B-BBF7-CDDE475E63F0}" type="pres">
      <dgm:prSet presAssocID="{07639515-B297-48BB-8072-A3488FCFA8D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E397FC-ECD4-4E8F-93AE-61B95580674A}" type="presOf" srcId="{890D8D4C-160C-4A82-B25B-BA46B68EB90F}" destId="{71455E85-9DF9-4F2D-8083-E6A03F44F038}" srcOrd="0" destOrd="0" presId="urn:microsoft.com/office/officeart/2005/8/layout/vProcess5"/>
    <dgm:cxn modelId="{506DB31C-E67C-49A0-B257-D743F1B23EB5}" srcId="{07639515-B297-48BB-8072-A3488FCFA8D9}" destId="{1C82A38B-AE89-425B-AD62-1455658A1C9D}" srcOrd="1" destOrd="0" parTransId="{EFF54734-D79D-4181-AA83-CE60E0599550}" sibTransId="{890D8D4C-160C-4A82-B25B-BA46B68EB90F}"/>
    <dgm:cxn modelId="{5A48BC41-70B3-4F6F-9020-18139BE57BAD}" srcId="{07639515-B297-48BB-8072-A3488FCFA8D9}" destId="{14DA52BA-6286-413B-8F03-76FE311C10B8}" srcOrd="0" destOrd="0" parTransId="{6484AC2F-5CC1-4ECC-BF51-2C372BD72C0E}" sibTransId="{B7CFC1A0-9657-4D79-BB39-0A1D7DAA3D4A}"/>
    <dgm:cxn modelId="{021FF25F-7BF7-4925-864F-33982CD5A583}" type="presOf" srcId="{14DA52BA-6286-413B-8F03-76FE311C10B8}" destId="{5EC193B9-48B9-47F7-89C2-A96CA0136D78}" srcOrd="1" destOrd="0" presId="urn:microsoft.com/office/officeart/2005/8/layout/vProcess5"/>
    <dgm:cxn modelId="{7AFE21C1-9F91-466E-9581-AA72B4BE0C34}" type="presOf" srcId="{33937ACB-1E13-4E5B-8AE7-08A02B930958}" destId="{889B5331-A258-430B-BBF7-CDDE475E63F0}" srcOrd="1" destOrd="0" presId="urn:microsoft.com/office/officeart/2005/8/layout/vProcess5"/>
    <dgm:cxn modelId="{B9054AB3-DEEF-470F-8495-9EAFE0FAEFDF}" type="presOf" srcId="{07639515-B297-48BB-8072-A3488FCFA8D9}" destId="{4A52965F-DE11-49C9-9AB1-11B6930A0272}" srcOrd="0" destOrd="0" presId="urn:microsoft.com/office/officeart/2005/8/layout/vProcess5"/>
    <dgm:cxn modelId="{6144B1D0-37A7-4464-A4DF-DE44B57331C1}" type="presOf" srcId="{1C82A38B-AE89-425B-AD62-1455658A1C9D}" destId="{820F9334-30E2-432F-9F99-FAAE8F308966}" srcOrd="1" destOrd="0" presId="urn:microsoft.com/office/officeart/2005/8/layout/vProcess5"/>
    <dgm:cxn modelId="{0456E4F3-1595-442D-A7F6-CF491048B9A6}" type="presOf" srcId="{14DA52BA-6286-413B-8F03-76FE311C10B8}" destId="{02101B0E-1CEC-4729-A229-6CD794D433F0}" srcOrd="0" destOrd="0" presId="urn:microsoft.com/office/officeart/2005/8/layout/vProcess5"/>
    <dgm:cxn modelId="{541E596C-B777-434C-96FE-F22E003DEFA1}" type="presOf" srcId="{B7CFC1A0-9657-4D79-BB39-0A1D7DAA3D4A}" destId="{54154A7F-5554-4174-93C9-242941E8CFD8}" srcOrd="0" destOrd="0" presId="urn:microsoft.com/office/officeart/2005/8/layout/vProcess5"/>
    <dgm:cxn modelId="{4CF9BB9B-41E7-499C-A9C0-09FBA37EC0E3}" type="presOf" srcId="{33937ACB-1E13-4E5B-8AE7-08A02B930958}" destId="{F46D1654-12AA-4C66-916F-D3E7FCE0C7AF}" srcOrd="0" destOrd="0" presId="urn:microsoft.com/office/officeart/2005/8/layout/vProcess5"/>
    <dgm:cxn modelId="{8FEFE146-D798-404C-8F99-92C7D8D82B1F}" srcId="{07639515-B297-48BB-8072-A3488FCFA8D9}" destId="{33937ACB-1E13-4E5B-8AE7-08A02B930958}" srcOrd="2" destOrd="0" parTransId="{007605E9-69BB-4627-A046-7D6378582105}" sibTransId="{C9BA1309-D4C2-42EC-A2C4-003FEAF8E903}"/>
    <dgm:cxn modelId="{B32ABEF0-ACFD-465A-A6F8-ED0EA40B7DC2}" type="presOf" srcId="{1C82A38B-AE89-425B-AD62-1455658A1C9D}" destId="{763A788E-BCB0-40BE-AFFE-E521792266C0}" srcOrd="0" destOrd="0" presId="urn:microsoft.com/office/officeart/2005/8/layout/vProcess5"/>
    <dgm:cxn modelId="{11E323CB-BA63-40D7-81E3-657349837173}" type="presParOf" srcId="{4A52965F-DE11-49C9-9AB1-11B6930A0272}" destId="{9FC98F29-7194-4237-B624-9247D0343481}" srcOrd="0" destOrd="0" presId="urn:microsoft.com/office/officeart/2005/8/layout/vProcess5"/>
    <dgm:cxn modelId="{388B5E63-5A88-46C7-87E2-33DAF62C74AD}" type="presParOf" srcId="{4A52965F-DE11-49C9-9AB1-11B6930A0272}" destId="{02101B0E-1CEC-4729-A229-6CD794D433F0}" srcOrd="1" destOrd="0" presId="urn:microsoft.com/office/officeart/2005/8/layout/vProcess5"/>
    <dgm:cxn modelId="{AAF8DDA6-DC7D-4CD8-9A4F-D812D72213A5}" type="presParOf" srcId="{4A52965F-DE11-49C9-9AB1-11B6930A0272}" destId="{763A788E-BCB0-40BE-AFFE-E521792266C0}" srcOrd="2" destOrd="0" presId="urn:microsoft.com/office/officeart/2005/8/layout/vProcess5"/>
    <dgm:cxn modelId="{024C2E06-53F8-46C9-AF60-85B6AB7CD3D9}" type="presParOf" srcId="{4A52965F-DE11-49C9-9AB1-11B6930A0272}" destId="{F46D1654-12AA-4C66-916F-D3E7FCE0C7AF}" srcOrd="3" destOrd="0" presId="urn:microsoft.com/office/officeart/2005/8/layout/vProcess5"/>
    <dgm:cxn modelId="{2620D81F-E208-49EA-B191-5D1E00B5A8A5}" type="presParOf" srcId="{4A52965F-DE11-49C9-9AB1-11B6930A0272}" destId="{54154A7F-5554-4174-93C9-242941E8CFD8}" srcOrd="4" destOrd="0" presId="urn:microsoft.com/office/officeart/2005/8/layout/vProcess5"/>
    <dgm:cxn modelId="{8C929550-46D4-42CC-BCE3-CB8CC91845C7}" type="presParOf" srcId="{4A52965F-DE11-49C9-9AB1-11B6930A0272}" destId="{71455E85-9DF9-4F2D-8083-E6A03F44F038}" srcOrd="5" destOrd="0" presId="urn:microsoft.com/office/officeart/2005/8/layout/vProcess5"/>
    <dgm:cxn modelId="{07640110-2F1C-4A1F-A465-56839A53D712}" type="presParOf" srcId="{4A52965F-DE11-49C9-9AB1-11B6930A0272}" destId="{5EC193B9-48B9-47F7-89C2-A96CA0136D78}" srcOrd="6" destOrd="0" presId="urn:microsoft.com/office/officeart/2005/8/layout/vProcess5"/>
    <dgm:cxn modelId="{57D8365E-A5D4-44AF-BB5E-3031299F7AF6}" type="presParOf" srcId="{4A52965F-DE11-49C9-9AB1-11B6930A0272}" destId="{820F9334-30E2-432F-9F99-FAAE8F308966}" srcOrd="7" destOrd="0" presId="urn:microsoft.com/office/officeart/2005/8/layout/vProcess5"/>
    <dgm:cxn modelId="{937B9A0A-0D9B-4102-9B1B-DC38316E1F52}" type="presParOf" srcId="{4A52965F-DE11-49C9-9AB1-11B6930A0272}" destId="{889B5331-A258-430B-BBF7-CDDE475E63F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52CD3E-19E8-4E72-AFDB-BE30A12F9684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D355B796-1D7D-4459-B404-6E4E24F4B38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СТАРТАП-ШКОЛА</a:t>
          </a:r>
          <a:endParaRPr lang="ru-RU" dirty="0">
            <a:solidFill>
              <a:schemeClr val="tx1"/>
            </a:solidFill>
          </a:endParaRPr>
        </a:p>
      </dgm:t>
    </dgm:pt>
    <dgm:pt modelId="{EAE09216-D3F0-471D-B9B2-0F2A7E331B3B}" type="parTrans" cxnId="{30455E69-3824-4B96-AF0F-A7E88CCF06AB}">
      <dgm:prSet/>
      <dgm:spPr/>
      <dgm:t>
        <a:bodyPr/>
        <a:lstStyle/>
        <a:p>
          <a:endParaRPr lang="ru-RU"/>
        </a:p>
      </dgm:t>
    </dgm:pt>
    <dgm:pt modelId="{85F42F19-1CC2-4527-88D4-3A120E9C65BC}" type="sibTrans" cxnId="{30455E69-3824-4B96-AF0F-A7E88CCF06AB}">
      <dgm:prSet/>
      <dgm:spPr/>
      <dgm:t>
        <a:bodyPr/>
        <a:lstStyle/>
        <a:p>
          <a:endParaRPr lang="ru-RU"/>
        </a:p>
      </dgm:t>
    </dgm:pt>
    <dgm:pt modelId="{03AA215E-FB91-4543-9B24-700B931AE0B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БИЗНЕС-ШКОЛА</a:t>
          </a:r>
          <a:endParaRPr lang="ru-RU" dirty="0">
            <a:solidFill>
              <a:schemeClr val="tx1"/>
            </a:solidFill>
          </a:endParaRPr>
        </a:p>
      </dgm:t>
    </dgm:pt>
    <dgm:pt modelId="{1B40B52F-4F4C-4162-8F04-3CB2E6197622}" type="parTrans" cxnId="{C0FBAD5A-D129-45E9-A8A0-8E1DCCB9E3E6}">
      <dgm:prSet/>
      <dgm:spPr/>
      <dgm:t>
        <a:bodyPr/>
        <a:lstStyle/>
        <a:p>
          <a:endParaRPr lang="ru-RU"/>
        </a:p>
      </dgm:t>
    </dgm:pt>
    <dgm:pt modelId="{BF018CF4-D994-4586-85AF-05DFCE2A2F8B}" type="sibTrans" cxnId="{C0FBAD5A-D129-45E9-A8A0-8E1DCCB9E3E6}">
      <dgm:prSet/>
      <dgm:spPr/>
      <dgm:t>
        <a:bodyPr/>
        <a:lstStyle/>
        <a:p>
          <a:endParaRPr lang="ru-RU"/>
        </a:p>
      </dgm:t>
    </dgm:pt>
    <dgm:pt modelId="{788E5B3B-37B1-4AB0-8CE3-E55FEB5E5837}">
      <dgm:prSet phldrT="[Текст]"/>
      <dgm:spPr/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IT-</a:t>
          </a:r>
          <a:r>
            <a:rPr lang="ru-RU" dirty="0" smtClean="0">
              <a:solidFill>
                <a:schemeClr val="tx1"/>
              </a:solidFill>
            </a:rPr>
            <a:t>ШКОЛА</a:t>
          </a:r>
          <a:endParaRPr lang="ru-RU" dirty="0">
            <a:solidFill>
              <a:schemeClr val="tx1"/>
            </a:solidFill>
          </a:endParaRPr>
        </a:p>
      </dgm:t>
    </dgm:pt>
    <dgm:pt modelId="{8D911084-EE0B-4ABE-9912-1C4C7C155F42}" type="parTrans" cxnId="{7A469C87-B3D6-4989-A500-1F65F2444468}">
      <dgm:prSet/>
      <dgm:spPr/>
      <dgm:t>
        <a:bodyPr/>
        <a:lstStyle/>
        <a:p>
          <a:endParaRPr lang="ru-RU"/>
        </a:p>
      </dgm:t>
    </dgm:pt>
    <dgm:pt modelId="{2B176B11-F8A8-4BB0-B000-40CB249755B8}" type="sibTrans" cxnId="{7A469C87-B3D6-4989-A500-1F65F2444468}">
      <dgm:prSet/>
      <dgm:spPr/>
      <dgm:t>
        <a:bodyPr/>
        <a:lstStyle/>
        <a:p>
          <a:endParaRPr lang="ru-RU"/>
        </a:p>
      </dgm:t>
    </dgm:pt>
    <dgm:pt modelId="{3CEF240F-A216-4865-A4DB-DA3714AF2C34}" type="pres">
      <dgm:prSet presAssocID="{3852CD3E-19E8-4E72-AFDB-BE30A12F9684}" presName="linearFlow" presStyleCnt="0">
        <dgm:presLayoutVars>
          <dgm:dir/>
          <dgm:resizeHandles val="exact"/>
        </dgm:presLayoutVars>
      </dgm:prSet>
      <dgm:spPr/>
    </dgm:pt>
    <dgm:pt modelId="{106AD235-9E36-4599-B15A-7EE4FBD14B5B}" type="pres">
      <dgm:prSet presAssocID="{D355B796-1D7D-4459-B404-6E4E24F4B38B}" presName="comp" presStyleCnt="0"/>
      <dgm:spPr/>
    </dgm:pt>
    <dgm:pt modelId="{3E445C13-9ED5-4356-9929-99127CC11A3A}" type="pres">
      <dgm:prSet presAssocID="{D355B796-1D7D-4459-B404-6E4E24F4B38B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474C6-F307-4F00-A4C8-76F69D7E2D81}" type="pres">
      <dgm:prSet presAssocID="{D355B796-1D7D-4459-B404-6E4E24F4B38B}" presName="rect1" presStyleLbl="lnNode1" presStyleIdx="0" presStyleCnt="3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</dgm:pt>
    <dgm:pt modelId="{AD1069FD-73BC-4C47-8CAE-67720DF51417}" type="pres">
      <dgm:prSet presAssocID="{85F42F19-1CC2-4527-88D4-3A120E9C65BC}" presName="sibTrans" presStyleCnt="0"/>
      <dgm:spPr/>
    </dgm:pt>
    <dgm:pt modelId="{082EF3FE-3357-4986-9ED0-622C0445CBE0}" type="pres">
      <dgm:prSet presAssocID="{03AA215E-FB91-4543-9B24-700B931AE0B6}" presName="comp" presStyleCnt="0"/>
      <dgm:spPr/>
    </dgm:pt>
    <dgm:pt modelId="{69EB1185-275B-47DE-98F2-8D78113482DF}" type="pres">
      <dgm:prSet presAssocID="{03AA215E-FB91-4543-9B24-700B931AE0B6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71D25E-E21C-4132-9CAF-83C9A1E065C7}" type="pres">
      <dgm:prSet presAssocID="{03AA215E-FB91-4543-9B24-700B931AE0B6}" presName="rect1" presStyleLbl="lnNode1" presStyleIdx="1" presStyleCnt="3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2700000" scaled="1"/>
          <a:tileRect/>
        </a:gradFill>
      </dgm:spPr>
    </dgm:pt>
    <dgm:pt modelId="{1561B7CB-307F-469B-B623-ED6528E8A518}" type="pres">
      <dgm:prSet presAssocID="{BF018CF4-D994-4586-85AF-05DFCE2A2F8B}" presName="sibTrans" presStyleCnt="0"/>
      <dgm:spPr/>
    </dgm:pt>
    <dgm:pt modelId="{EF0949C1-92C7-423B-88B2-E884C99CB444}" type="pres">
      <dgm:prSet presAssocID="{788E5B3B-37B1-4AB0-8CE3-E55FEB5E5837}" presName="comp" presStyleCnt="0"/>
      <dgm:spPr/>
    </dgm:pt>
    <dgm:pt modelId="{EF23FE0E-9E77-4F4C-9B4A-7F2194DB0BE0}" type="pres">
      <dgm:prSet presAssocID="{788E5B3B-37B1-4AB0-8CE3-E55FEB5E5837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FF349-2CDB-46F4-9902-FC20DA33EEB7}" type="pres">
      <dgm:prSet presAssocID="{788E5B3B-37B1-4AB0-8CE3-E55FEB5E5837}" presName="rect1" presStyleLbl="lnNode1" presStyleIdx="2" presStyleCnt="3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8900000" scaled="1"/>
          <a:tileRect/>
        </a:gradFill>
      </dgm:spPr>
    </dgm:pt>
  </dgm:ptLst>
  <dgm:cxnLst>
    <dgm:cxn modelId="{C0FBAD5A-D129-45E9-A8A0-8E1DCCB9E3E6}" srcId="{3852CD3E-19E8-4E72-AFDB-BE30A12F9684}" destId="{03AA215E-FB91-4543-9B24-700B931AE0B6}" srcOrd="1" destOrd="0" parTransId="{1B40B52F-4F4C-4162-8F04-3CB2E6197622}" sibTransId="{BF018CF4-D994-4586-85AF-05DFCE2A2F8B}"/>
    <dgm:cxn modelId="{DFE95F41-BB99-4BBF-B1D7-751C5F629D6E}" type="presOf" srcId="{03AA215E-FB91-4543-9B24-700B931AE0B6}" destId="{69EB1185-275B-47DE-98F2-8D78113482DF}" srcOrd="0" destOrd="0" presId="urn:microsoft.com/office/officeart/2008/layout/AlternatingPictureBlocks"/>
    <dgm:cxn modelId="{30455E69-3824-4B96-AF0F-A7E88CCF06AB}" srcId="{3852CD3E-19E8-4E72-AFDB-BE30A12F9684}" destId="{D355B796-1D7D-4459-B404-6E4E24F4B38B}" srcOrd="0" destOrd="0" parTransId="{EAE09216-D3F0-471D-B9B2-0F2A7E331B3B}" sibTransId="{85F42F19-1CC2-4527-88D4-3A120E9C65BC}"/>
    <dgm:cxn modelId="{35D2A08E-212E-4166-94AC-D6A58D38EAF8}" type="presOf" srcId="{788E5B3B-37B1-4AB0-8CE3-E55FEB5E5837}" destId="{EF23FE0E-9E77-4F4C-9B4A-7F2194DB0BE0}" srcOrd="0" destOrd="0" presId="urn:microsoft.com/office/officeart/2008/layout/AlternatingPictureBlocks"/>
    <dgm:cxn modelId="{88B02600-FE85-451D-9E7E-24E77BAF0313}" type="presOf" srcId="{3852CD3E-19E8-4E72-AFDB-BE30A12F9684}" destId="{3CEF240F-A216-4865-A4DB-DA3714AF2C34}" srcOrd="0" destOrd="0" presId="urn:microsoft.com/office/officeart/2008/layout/AlternatingPictureBlocks"/>
    <dgm:cxn modelId="{98541890-E925-4C42-B1B0-3571DFF35EA4}" type="presOf" srcId="{D355B796-1D7D-4459-B404-6E4E24F4B38B}" destId="{3E445C13-9ED5-4356-9929-99127CC11A3A}" srcOrd="0" destOrd="0" presId="urn:microsoft.com/office/officeart/2008/layout/AlternatingPictureBlocks"/>
    <dgm:cxn modelId="{7A469C87-B3D6-4989-A500-1F65F2444468}" srcId="{3852CD3E-19E8-4E72-AFDB-BE30A12F9684}" destId="{788E5B3B-37B1-4AB0-8CE3-E55FEB5E5837}" srcOrd="2" destOrd="0" parTransId="{8D911084-EE0B-4ABE-9912-1C4C7C155F42}" sibTransId="{2B176B11-F8A8-4BB0-B000-40CB249755B8}"/>
    <dgm:cxn modelId="{934E7F27-6C99-475E-987C-BBB544222F2B}" type="presParOf" srcId="{3CEF240F-A216-4865-A4DB-DA3714AF2C34}" destId="{106AD235-9E36-4599-B15A-7EE4FBD14B5B}" srcOrd="0" destOrd="0" presId="urn:microsoft.com/office/officeart/2008/layout/AlternatingPictureBlocks"/>
    <dgm:cxn modelId="{19A303C0-90AE-4190-AE01-0DE411D602CA}" type="presParOf" srcId="{106AD235-9E36-4599-B15A-7EE4FBD14B5B}" destId="{3E445C13-9ED5-4356-9929-99127CC11A3A}" srcOrd="0" destOrd="0" presId="urn:microsoft.com/office/officeart/2008/layout/AlternatingPictureBlocks"/>
    <dgm:cxn modelId="{42E87CB3-A4D1-42E3-A908-D1DAC50B491D}" type="presParOf" srcId="{106AD235-9E36-4599-B15A-7EE4FBD14B5B}" destId="{A88474C6-F307-4F00-A4C8-76F69D7E2D81}" srcOrd="1" destOrd="0" presId="urn:microsoft.com/office/officeart/2008/layout/AlternatingPictureBlocks"/>
    <dgm:cxn modelId="{6D830566-E0B4-4B50-8B02-1D342B87A1C1}" type="presParOf" srcId="{3CEF240F-A216-4865-A4DB-DA3714AF2C34}" destId="{AD1069FD-73BC-4C47-8CAE-67720DF51417}" srcOrd="1" destOrd="0" presId="urn:microsoft.com/office/officeart/2008/layout/AlternatingPictureBlocks"/>
    <dgm:cxn modelId="{CF623431-DD2B-4A6B-B7D4-ED24B1875EC0}" type="presParOf" srcId="{3CEF240F-A216-4865-A4DB-DA3714AF2C34}" destId="{082EF3FE-3357-4986-9ED0-622C0445CBE0}" srcOrd="2" destOrd="0" presId="urn:microsoft.com/office/officeart/2008/layout/AlternatingPictureBlocks"/>
    <dgm:cxn modelId="{972AE08C-D427-48DD-99E1-0AED25826090}" type="presParOf" srcId="{082EF3FE-3357-4986-9ED0-622C0445CBE0}" destId="{69EB1185-275B-47DE-98F2-8D78113482DF}" srcOrd="0" destOrd="0" presId="urn:microsoft.com/office/officeart/2008/layout/AlternatingPictureBlocks"/>
    <dgm:cxn modelId="{1DAFE0A0-6A76-43C8-A0EC-213248FE3EE2}" type="presParOf" srcId="{082EF3FE-3357-4986-9ED0-622C0445CBE0}" destId="{2671D25E-E21C-4132-9CAF-83C9A1E065C7}" srcOrd="1" destOrd="0" presId="urn:microsoft.com/office/officeart/2008/layout/AlternatingPictureBlocks"/>
    <dgm:cxn modelId="{4AF226E0-4702-4CB7-85BE-EA63FA186E6B}" type="presParOf" srcId="{3CEF240F-A216-4865-A4DB-DA3714AF2C34}" destId="{1561B7CB-307F-469B-B623-ED6528E8A518}" srcOrd="3" destOrd="0" presId="urn:microsoft.com/office/officeart/2008/layout/AlternatingPictureBlocks"/>
    <dgm:cxn modelId="{74FC2FD9-BCF4-4BAE-AB67-B80237FA3A77}" type="presParOf" srcId="{3CEF240F-A216-4865-A4DB-DA3714AF2C34}" destId="{EF0949C1-92C7-423B-88B2-E884C99CB444}" srcOrd="4" destOrd="0" presId="urn:microsoft.com/office/officeart/2008/layout/AlternatingPictureBlocks"/>
    <dgm:cxn modelId="{2849C3A4-FD3D-47C7-BF54-020B1DB72EB6}" type="presParOf" srcId="{EF0949C1-92C7-423B-88B2-E884C99CB444}" destId="{EF23FE0E-9E77-4F4C-9B4A-7F2194DB0BE0}" srcOrd="0" destOrd="0" presId="urn:microsoft.com/office/officeart/2008/layout/AlternatingPictureBlocks"/>
    <dgm:cxn modelId="{57848A95-C932-4534-A0CA-B4C65FCF965D}" type="presParOf" srcId="{EF0949C1-92C7-423B-88B2-E884C99CB444}" destId="{E0FFF349-2CDB-46F4-9902-FC20DA33EEB7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F6F855-9F21-46BD-9214-9932A3F93962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0EB002-ABC8-4B92-B9BE-1BACEBA0DDB7}">
      <dgm:prSet/>
      <dgm:spPr/>
      <dgm:t>
        <a:bodyPr/>
        <a:lstStyle/>
        <a:p>
          <a:endParaRPr lang="ru-RU"/>
        </a:p>
      </dgm:t>
    </dgm:pt>
    <dgm:pt modelId="{8537A336-1824-4C18-9936-FB86E4B2AEB3}" type="parTrans" cxnId="{ED2A288A-EA3C-475F-AB2E-8FDFEB7BEF0C}">
      <dgm:prSet/>
      <dgm:spPr/>
      <dgm:t>
        <a:bodyPr/>
        <a:lstStyle/>
        <a:p>
          <a:endParaRPr lang="ru-RU"/>
        </a:p>
      </dgm:t>
    </dgm:pt>
    <dgm:pt modelId="{48C2DDAC-C21E-4D59-9E3F-0B5B0E8CB917}" type="sibTrans" cxnId="{ED2A288A-EA3C-475F-AB2E-8FDFEB7BEF0C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9D607EBA-E6B0-4BBE-A5D9-AFCCA4063B37}">
      <dgm:prSet/>
      <dgm:spPr/>
      <dgm:t>
        <a:bodyPr/>
        <a:lstStyle/>
        <a:p>
          <a:endParaRPr lang="ru-RU"/>
        </a:p>
      </dgm:t>
    </dgm:pt>
    <dgm:pt modelId="{24803BC0-810D-4A01-A463-74382BFC6C5D}" type="parTrans" cxnId="{E9B45439-48A4-43D1-85A1-58EC1B307FB1}">
      <dgm:prSet/>
      <dgm:spPr/>
      <dgm:t>
        <a:bodyPr/>
        <a:lstStyle/>
        <a:p>
          <a:endParaRPr lang="ru-RU"/>
        </a:p>
      </dgm:t>
    </dgm:pt>
    <dgm:pt modelId="{9CD00C0B-591A-4EBF-BCE0-0F5CB441275C}" type="sibTrans" cxnId="{E9B45439-48A4-43D1-85A1-58EC1B307FB1}">
      <dgm:prSet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6083" t="291" r="-6083" b="291"/>
          </a:stretch>
        </a:blipFill>
      </dgm:spPr>
      <dgm:t>
        <a:bodyPr/>
        <a:lstStyle/>
        <a:p>
          <a:endParaRPr lang="ru-RU"/>
        </a:p>
      </dgm:t>
    </dgm:pt>
    <dgm:pt modelId="{3ECFBBDF-CBDA-4725-BC5C-9955C199D49F}">
      <dgm:prSet/>
      <dgm:spPr/>
      <dgm:t>
        <a:bodyPr/>
        <a:lstStyle/>
        <a:p>
          <a:endParaRPr lang="ru-RU"/>
        </a:p>
      </dgm:t>
    </dgm:pt>
    <dgm:pt modelId="{E50340FA-139D-49A8-859A-1235C06D232F}" type="parTrans" cxnId="{EB739BA6-84B2-468F-ADC2-5F01025A1831}">
      <dgm:prSet/>
      <dgm:spPr/>
      <dgm:t>
        <a:bodyPr/>
        <a:lstStyle/>
        <a:p>
          <a:endParaRPr lang="ru-RU"/>
        </a:p>
      </dgm:t>
    </dgm:pt>
    <dgm:pt modelId="{2785F193-EDDE-4950-85E5-F0D879FD0956}" type="sibTrans" cxnId="{EB739BA6-84B2-468F-ADC2-5F01025A1831}">
      <dgm:prSet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9000"/>
          </a:stretch>
        </a:blipFill>
      </dgm:spPr>
      <dgm:t>
        <a:bodyPr/>
        <a:lstStyle/>
        <a:p>
          <a:endParaRPr lang="ru-RU"/>
        </a:p>
      </dgm:t>
    </dgm:pt>
    <dgm:pt modelId="{CB193CBA-25A8-4CFF-91F7-4C20E87593AA}">
      <dgm:prSet/>
      <dgm:spPr/>
      <dgm:t>
        <a:bodyPr/>
        <a:lstStyle/>
        <a:p>
          <a:endParaRPr lang="ru-RU"/>
        </a:p>
      </dgm:t>
    </dgm:pt>
    <dgm:pt modelId="{562A6F11-7AA7-4CC4-B9AF-1FC06AE2B29C}" type="parTrans" cxnId="{AB625A33-80BD-4C08-8AF3-B8FCD9B332F6}">
      <dgm:prSet/>
      <dgm:spPr/>
      <dgm:t>
        <a:bodyPr/>
        <a:lstStyle/>
        <a:p>
          <a:endParaRPr lang="ru-RU"/>
        </a:p>
      </dgm:t>
    </dgm:pt>
    <dgm:pt modelId="{A3674F78-5289-472F-A2E6-D3A0C089C53D}" type="sibTrans" cxnId="{AB625A33-80BD-4C08-8AF3-B8FCD9B332F6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A22103B9-18F5-456C-A20F-0A6309EFD6BC}">
      <dgm:prSet/>
      <dgm:spPr/>
      <dgm:t>
        <a:bodyPr/>
        <a:lstStyle/>
        <a:p>
          <a:endParaRPr lang="ru-RU"/>
        </a:p>
      </dgm:t>
    </dgm:pt>
    <dgm:pt modelId="{463C2A3C-F857-4948-891F-54396F564A89}" type="parTrans" cxnId="{92568692-75B8-4C5E-AC97-F0DF488E76EE}">
      <dgm:prSet/>
      <dgm:spPr/>
      <dgm:t>
        <a:bodyPr/>
        <a:lstStyle/>
        <a:p>
          <a:endParaRPr lang="ru-RU"/>
        </a:p>
      </dgm:t>
    </dgm:pt>
    <dgm:pt modelId="{5458802E-5C51-4B0C-B447-9386B959152F}" type="sibTrans" cxnId="{92568692-75B8-4C5E-AC97-F0DF488E76EE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8000" b="-58000"/>
          </a:stretch>
        </a:blipFill>
      </dgm:spPr>
      <dgm:t>
        <a:bodyPr/>
        <a:lstStyle/>
        <a:p>
          <a:endParaRPr lang="ru-RU"/>
        </a:p>
      </dgm:t>
    </dgm:pt>
    <dgm:pt modelId="{F0D94D45-6063-4CC5-A6FF-ACFD7A09F949}" type="pres">
      <dgm:prSet presAssocID="{BAF6F855-9F21-46BD-9214-9932A3F93962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ru-RU"/>
        </a:p>
      </dgm:t>
    </dgm:pt>
    <dgm:pt modelId="{8C897DCA-7E6B-419C-9DEB-0F2E225A9578}" type="pres">
      <dgm:prSet presAssocID="{BAF6F855-9F21-46BD-9214-9932A3F93962}" presName="picts" presStyleCnt="0"/>
      <dgm:spPr/>
    </dgm:pt>
    <dgm:pt modelId="{F5CC551B-88C6-4481-8EC0-FAA03389BD24}" type="pres">
      <dgm:prSet presAssocID="{BAF6F855-9F21-46BD-9214-9932A3F93962}" presName="space1" presStyleCnt="0"/>
      <dgm:spPr/>
    </dgm:pt>
    <dgm:pt modelId="{5B25D6B5-50D4-4D00-A1A3-DA04A7D6FF87}" type="pres">
      <dgm:prSet presAssocID="{BAF6F855-9F21-46BD-9214-9932A3F93962}" presName="space2" presStyleCnt="0"/>
      <dgm:spPr/>
    </dgm:pt>
    <dgm:pt modelId="{426251BA-D43D-41DE-8E0B-562E01ABBCD3}" type="pres">
      <dgm:prSet presAssocID="{48C2DDAC-C21E-4D59-9E3F-0B5B0E8CB917}" presName="pictA1" presStyleCnt="0"/>
      <dgm:spPr/>
    </dgm:pt>
    <dgm:pt modelId="{D7F69700-9171-4C3C-8DF7-C3988DFD5F66}" type="pres">
      <dgm:prSet presAssocID="{48C2DDAC-C21E-4D59-9E3F-0B5B0E8CB917}" presName="imageRepeatNode" presStyleLbl="alignNode1" presStyleIdx="0" presStyleCnt="5"/>
      <dgm:spPr/>
      <dgm:t>
        <a:bodyPr/>
        <a:lstStyle/>
        <a:p>
          <a:endParaRPr lang="ru-RU"/>
        </a:p>
      </dgm:t>
    </dgm:pt>
    <dgm:pt modelId="{2DB56EE4-6028-441B-9A9F-CDCF473DE2B2}" type="pres">
      <dgm:prSet presAssocID="{48C2DDAC-C21E-4D59-9E3F-0B5B0E8CB917}" presName="oneDotPict" presStyleCnt="0"/>
      <dgm:spPr/>
    </dgm:pt>
    <dgm:pt modelId="{C371DE43-D7F8-49B7-905E-989BC7309655}" type="pres">
      <dgm:prSet presAssocID="{48C2DDAC-C21E-4D59-9E3F-0B5B0E8CB917}" presName="dotPict_11" presStyleLbl="solidFgAcc1" presStyleIdx="0" presStyleCnt="30"/>
      <dgm:spPr/>
    </dgm:pt>
    <dgm:pt modelId="{86F57E79-171A-42B5-BEEA-845EE1EE7147}" type="pres">
      <dgm:prSet presAssocID="{9CD00C0B-591A-4EBF-BCE0-0F5CB441275C}" presName="pictA2" presStyleCnt="0"/>
      <dgm:spPr/>
    </dgm:pt>
    <dgm:pt modelId="{884E87B5-C18A-4FA0-9469-9B6C4D64CEAB}" type="pres">
      <dgm:prSet presAssocID="{9CD00C0B-591A-4EBF-BCE0-0F5CB441275C}" presName="imageRepeatNode" presStyleLbl="alignNode1" presStyleIdx="1" presStyleCnt="5"/>
      <dgm:spPr/>
      <dgm:t>
        <a:bodyPr/>
        <a:lstStyle/>
        <a:p>
          <a:endParaRPr lang="ru-RU"/>
        </a:p>
      </dgm:t>
    </dgm:pt>
    <dgm:pt modelId="{504E9E20-10E1-4280-B88B-836178954E54}" type="pres">
      <dgm:prSet presAssocID="{9CD00C0B-591A-4EBF-BCE0-0F5CB441275C}" presName="twoDotsPict" presStyleCnt="0"/>
      <dgm:spPr/>
    </dgm:pt>
    <dgm:pt modelId="{2CA09509-C42A-4FBC-95A3-5E78BD96019B}" type="pres">
      <dgm:prSet presAssocID="{9CD00C0B-591A-4EBF-BCE0-0F5CB441275C}" presName="dotPict_21" presStyleLbl="solidFgAcc1" presStyleIdx="1" presStyleCnt="30"/>
      <dgm:spPr/>
    </dgm:pt>
    <dgm:pt modelId="{B190B193-A746-4E3C-B8A3-73909C3256B0}" type="pres">
      <dgm:prSet presAssocID="{9CD00C0B-591A-4EBF-BCE0-0F5CB441275C}" presName="dotPict_22" presStyleLbl="solidFgAcc1" presStyleIdx="2" presStyleCnt="30"/>
      <dgm:spPr/>
    </dgm:pt>
    <dgm:pt modelId="{F2306014-5A7E-46BF-9DFE-B7AFAD9F39BC}" type="pres">
      <dgm:prSet presAssocID="{2785F193-EDDE-4950-85E5-F0D879FD0956}" presName="pictA3" presStyleCnt="0"/>
      <dgm:spPr/>
    </dgm:pt>
    <dgm:pt modelId="{71D39229-7B7A-4FC4-BB9C-E99D55E2544B}" type="pres">
      <dgm:prSet presAssocID="{2785F193-EDDE-4950-85E5-F0D879FD0956}" presName="imageRepeatNode" presStyleLbl="alignNode1" presStyleIdx="2" presStyleCnt="5"/>
      <dgm:spPr/>
      <dgm:t>
        <a:bodyPr/>
        <a:lstStyle/>
        <a:p>
          <a:endParaRPr lang="ru-RU"/>
        </a:p>
      </dgm:t>
    </dgm:pt>
    <dgm:pt modelId="{4C9716FA-47E3-4F07-8E74-13831FA5F1C7}" type="pres">
      <dgm:prSet presAssocID="{2785F193-EDDE-4950-85E5-F0D879FD0956}" presName="threeDotsPict" presStyleCnt="0"/>
      <dgm:spPr/>
    </dgm:pt>
    <dgm:pt modelId="{7415918A-1C41-4ED4-A630-E3EB3472F4B6}" type="pres">
      <dgm:prSet presAssocID="{2785F193-EDDE-4950-85E5-F0D879FD0956}" presName="dotPict_31" presStyleLbl="solidFgAcc1" presStyleIdx="3" presStyleCnt="30"/>
      <dgm:spPr/>
    </dgm:pt>
    <dgm:pt modelId="{445FE954-9556-4AC6-948B-BC0193FE6649}" type="pres">
      <dgm:prSet presAssocID="{2785F193-EDDE-4950-85E5-F0D879FD0956}" presName="dotPict_32" presStyleLbl="solidFgAcc1" presStyleIdx="4" presStyleCnt="30"/>
      <dgm:spPr/>
    </dgm:pt>
    <dgm:pt modelId="{D00E0823-5055-4ED5-BFC7-24FB504EC7E2}" type="pres">
      <dgm:prSet presAssocID="{2785F193-EDDE-4950-85E5-F0D879FD0956}" presName="dotPict_33" presStyleLbl="solidFgAcc1" presStyleIdx="5" presStyleCnt="30"/>
      <dgm:spPr/>
    </dgm:pt>
    <dgm:pt modelId="{837F460F-0DBB-4067-8982-77D879FF0BBC}" type="pres">
      <dgm:prSet presAssocID="{A3674F78-5289-472F-A2E6-D3A0C089C53D}" presName="pictA4" presStyleCnt="0"/>
      <dgm:spPr/>
    </dgm:pt>
    <dgm:pt modelId="{D3FC2DF1-223C-4333-A635-BF2066B6C394}" type="pres">
      <dgm:prSet presAssocID="{A3674F78-5289-472F-A2E6-D3A0C089C53D}" presName="imageRepeatNode" presStyleLbl="alignNode1" presStyleIdx="3" presStyleCnt="5"/>
      <dgm:spPr/>
      <dgm:t>
        <a:bodyPr/>
        <a:lstStyle/>
        <a:p>
          <a:endParaRPr lang="ru-RU"/>
        </a:p>
      </dgm:t>
    </dgm:pt>
    <dgm:pt modelId="{22BE313C-3D87-4E1E-958C-9D9870389AAA}" type="pres">
      <dgm:prSet presAssocID="{A3674F78-5289-472F-A2E6-D3A0C089C53D}" presName="fourDotsPict" presStyleCnt="0"/>
      <dgm:spPr/>
    </dgm:pt>
    <dgm:pt modelId="{005D45A4-0EAB-457F-AA8E-85A706178F04}" type="pres">
      <dgm:prSet presAssocID="{A3674F78-5289-472F-A2E6-D3A0C089C53D}" presName="dotPict_41" presStyleLbl="solidFgAcc1" presStyleIdx="6" presStyleCnt="30"/>
      <dgm:spPr/>
    </dgm:pt>
    <dgm:pt modelId="{37A6EFE9-9097-4E4F-AA11-4EA48195EC3A}" type="pres">
      <dgm:prSet presAssocID="{A3674F78-5289-472F-A2E6-D3A0C089C53D}" presName="dotPict_42" presStyleLbl="solidFgAcc1" presStyleIdx="7" presStyleCnt="30"/>
      <dgm:spPr/>
    </dgm:pt>
    <dgm:pt modelId="{694E014F-D143-44C9-8364-F80D53B3F13A}" type="pres">
      <dgm:prSet presAssocID="{A3674F78-5289-472F-A2E6-D3A0C089C53D}" presName="dotPict_43" presStyleLbl="solidFgAcc1" presStyleIdx="8" presStyleCnt="30"/>
      <dgm:spPr/>
    </dgm:pt>
    <dgm:pt modelId="{9EEC3925-8CC2-4E46-91C8-0324C651EF8A}" type="pres">
      <dgm:prSet presAssocID="{A3674F78-5289-472F-A2E6-D3A0C089C53D}" presName="dotPict_44" presStyleLbl="solidFgAcc1" presStyleIdx="9" presStyleCnt="30"/>
      <dgm:spPr/>
    </dgm:pt>
    <dgm:pt modelId="{9840B64D-7308-4B13-9C60-7B1262D45DFE}" type="pres">
      <dgm:prSet presAssocID="{5458802E-5C51-4B0C-B447-9386B959152F}" presName="pictA5" presStyleCnt="0"/>
      <dgm:spPr/>
    </dgm:pt>
    <dgm:pt modelId="{3FA481ED-2B41-4DAC-86B7-28F078401508}" type="pres">
      <dgm:prSet presAssocID="{5458802E-5C51-4B0C-B447-9386B959152F}" presName="imageRepeatNode" presStyleLbl="alignNode1" presStyleIdx="4" presStyleCnt="5"/>
      <dgm:spPr/>
      <dgm:t>
        <a:bodyPr/>
        <a:lstStyle/>
        <a:p>
          <a:endParaRPr lang="ru-RU"/>
        </a:p>
      </dgm:t>
    </dgm:pt>
    <dgm:pt modelId="{77D80A04-44A9-46B3-9850-4C4012962297}" type="pres">
      <dgm:prSet presAssocID="{5458802E-5C51-4B0C-B447-9386B959152F}" presName="fiveDotsPict" presStyleCnt="0"/>
      <dgm:spPr/>
    </dgm:pt>
    <dgm:pt modelId="{859AF9BC-EB44-4840-A840-6D0913DD7DE8}" type="pres">
      <dgm:prSet presAssocID="{5458802E-5C51-4B0C-B447-9386B959152F}" presName="dotPict_51" presStyleLbl="solidFgAcc1" presStyleIdx="10" presStyleCnt="30"/>
      <dgm:spPr/>
    </dgm:pt>
    <dgm:pt modelId="{AD709873-9C4D-40D7-8447-E15D16991E38}" type="pres">
      <dgm:prSet presAssocID="{5458802E-5C51-4B0C-B447-9386B959152F}" presName="dotPict_52" presStyleLbl="solidFgAcc1" presStyleIdx="11" presStyleCnt="30"/>
      <dgm:spPr/>
    </dgm:pt>
    <dgm:pt modelId="{3DEF9354-99F5-4354-816A-B94C6C132418}" type="pres">
      <dgm:prSet presAssocID="{5458802E-5C51-4B0C-B447-9386B959152F}" presName="dotPict_53" presStyleLbl="solidFgAcc1" presStyleIdx="12" presStyleCnt="30"/>
      <dgm:spPr/>
    </dgm:pt>
    <dgm:pt modelId="{A1BFCE43-1660-4279-B320-435A17C0B587}" type="pres">
      <dgm:prSet presAssocID="{5458802E-5C51-4B0C-B447-9386B959152F}" presName="dotPict_54" presStyleLbl="solidFgAcc1" presStyleIdx="13" presStyleCnt="30"/>
      <dgm:spPr/>
    </dgm:pt>
    <dgm:pt modelId="{81227D35-6E99-43DF-88E0-7CF069F8F2DB}" type="pres">
      <dgm:prSet presAssocID="{5458802E-5C51-4B0C-B447-9386B959152F}" presName="dotPict_55" presStyleLbl="solidFgAcc1" presStyleIdx="14" presStyleCnt="30"/>
      <dgm:spPr/>
    </dgm:pt>
    <dgm:pt modelId="{62ED4987-5757-4298-981D-865A0B6C18FF}" type="pres">
      <dgm:prSet presAssocID="{BAF6F855-9F21-46BD-9214-9932A3F93962}" presName="txLine" presStyleCnt="0"/>
      <dgm:spPr/>
    </dgm:pt>
    <dgm:pt modelId="{2E1C8192-C7E5-4B9F-A625-D720547B3EAC}" type="pres">
      <dgm:prSet presAssocID="{5C0EB002-ABC8-4B92-B9BE-1BACEBA0DDB7}" presName="oneDotTx" presStyleCnt="0"/>
      <dgm:spPr/>
    </dgm:pt>
    <dgm:pt modelId="{758D8EA7-1F04-40D5-B209-0082BBDE7DF5}" type="pres">
      <dgm:prSet presAssocID="{5C0EB002-ABC8-4B92-B9BE-1BACEBA0DDB7}" presName="dotTx_11" presStyleLbl="solidFgAcc1" presStyleIdx="15" presStyleCnt="30"/>
      <dgm:spPr/>
    </dgm:pt>
    <dgm:pt modelId="{B9E37F4B-D32A-40AC-AA53-25F8F1921842}" type="pres">
      <dgm:prSet presAssocID="{5C0EB002-ABC8-4B92-B9BE-1BACEBA0DDB7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77E93-6AE0-4EEE-8F5A-62683A768CAA}" type="pres">
      <dgm:prSet presAssocID="{9D607EBA-E6B0-4BBE-A5D9-AFCCA4063B37}" presName="twoDotsTx" presStyleCnt="0"/>
      <dgm:spPr/>
    </dgm:pt>
    <dgm:pt modelId="{BEC6B003-4F56-41DD-BB27-F91BB66F9065}" type="pres">
      <dgm:prSet presAssocID="{9D607EBA-E6B0-4BBE-A5D9-AFCCA4063B37}" presName="dotTx_21" presStyleLbl="solidFgAcc1" presStyleIdx="16" presStyleCnt="30"/>
      <dgm:spPr/>
    </dgm:pt>
    <dgm:pt modelId="{0B3B3CEA-4B5B-4DF6-B6EA-EEEFE6A4C794}" type="pres">
      <dgm:prSet presAssocID="{9D607EBA-E6B0-4BBE-A5D9-AFCCA4063B37}" presName="dotTx_22" presStyleLbl="solidFgAcc1" presStyleIdx="17" presStyleCnt="30"/>
      <dgm:spPr/>
    </dgm:pt>
    <dgm:pt modelId="{1D2CA008-01ED-4145-B21A-1ADB13FA9E2B}" type="pres">
      <dgm:prSet presAssocID="{9D607EBA-E6B0-4BBE-A5D9-AFCCA4063B37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3F2309-FEB2-4198-9ABC-1C2939B00566}" type="pres">
      <dgm:prSet presAssocID="{3ECFBBDF-CBDA-4725-BC5C-9955C199D49F}" presName="threeDotsTx" presStyleCnt="0"/>
      <dgm:spPr/>
    </dgm:pt>
    <dgm:pt modelId="{0A344B03-1126-4C79-9134-6D3793440875}" type="pres">
      <dgm:prSet presAssocID="{3ECFBBDF-CBDA-4725-BC5C-9955C199D49F}" presName="dotTx_31" presStyleLbl="solidFgAcc1" presStyleIdx="18" presStyleCnt="30"/>
      <dgm:spPr/>
    </dgm:pt>
    <dgm:pt modelId="{EE00FEC6-7D76-4D6B-94F0-40C97D34B356}" type="pres">
      <dgm:prSet presAssocID="{3ECFBBDF-CBDA-4725-BC5C-9955C199D49F}" presName="dotTx_32" presStyleLbl="solidFgAcc1" presStyleIdx="19" presStyleCnt="30"/>
      <dgm:spPr/>
    </dgm:pt>
    <dgm:pt modelId="{F7C29E40-5F4F-4BC3-9AB7-0CC094DDE8F1}" type="pres">
      <dgm:prSet presAssocID="{3ECFBBDF-CBDA-4725-BC5C-9955C199D49F}" presName="dotTx_33" presStyleLbl="solidFgAcc1" presStyleIdx="20" presStyleCnt="30"/>
      <dgm:spPr/>
    </dgm:pt>
    <dgm:pt modelId="{95ABC947-B6DD-4269-84EC-F564703C0977}" type="pres">
      <dgm:prSet presAssocID="{3ECFBBDF-CBDA-4725-BC5C-9955C199D49F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2E8397-FA0C-4CB2-953A-B4FECCE7A780}" type="pres">
      <dgm:prSet presAssocID="{CB193CBA-25A8-4CFF-91F7-4C20E87593AA}" presName="fourDotsTx" presStyleCnt="0"/>
      <dgm:spPr/>
    </dgm:pt>
    <dgm:pt modelId="{C5C8E73D-C599-4B5A-83AB-E58310A616C5}" type="pres">
      <dgm:prSet presAssocID="{CB193CBA-25A8-4CFF-91F7-4C20E87593AA}" presName="dotTx_41" presStyleLbl="solidFgAcc1" presStyleIdx="21" presStyleCnt="30"/>
      <dgm:spPr/>
    </dgm:pt>
    <dgm:pt modelId="{170A70C9-9347-4813-BE33-BA95B6DCA21A}" type="pres">
      <dgm:prSet presAssocID="{CB193CBA-25A8-4CFF-91F7-4C20E87593AA}" presName="dotTx_42" presStyleLbl="solidFgAcc1" presStyleIdx="22" presStyleCnt="30"/>
      <dgm:spPr/>
    </dgm:pt>
    <dgm:pt modelId="{F6F81259-AAA4-4EB0-96E5-8A84858DD921}" type="pres">
      <dgm:prSet presAssocID="{CB193CBA-25A8-4CFF-91F7-4C20E87593AA}" presName="dotTx_43" presStyleLbl="solidFgAcc1" presStyleIdx="23" presStyleCnt="30"/>
      <dgm:spPr/>
    </dgm:pt>
    <dgm:pt modelId="{4C6395E1-2436-418F-843B-F2046ED0C84F}" type="pres">
      <dgm:prSet presAssocID="{CB193CBA-25A8-4CFF-91F7-4C20E87593AA}" presName="dotTx_44" presStyleLbl="solidFgAcc1" presStyleIdx="24" presStyleCnt="30"/>
      <dgm:spPr/>
    </dgm:pt>
    <dgm:pt modelId="{59079F08-D495-4D9D-A0FA-69953EF68767}" type="pres">
      <dgm:prSet presAssocID="{CB193CBA-25A8-4CFF-91F7-4C20E87593AA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A0BFF9-9BC2-45B5-92BF-F9EF7CF9F1E5}" type="pres">
      <dgm:prSet presAssocID="{A22103B9-18F5-456C-A20F-0A6309EFD6BC}" presName="fiveDotsTx" presStyleCnt="0"/>
      <dgm:spPr/>
    </dgm:pt>
    <dgm:pt modelId="{DB9BA751-B005-4674-B1EB-FD984DBCD7B5}" type="pres">
      <dgm:prSet presAssocID="{A22103B9-18F5-456C-A20F-0A6309EFD6BC}" presName="dotTx_51" presStyleLbl="solidFgAcc1" presStyleIdx="25" presStyleCnt="30"/>
      <dgm:spPr/>
    </dgm:pt>
    <dgm:pt modelId="{E75BB086-1FDB-4823-B75B-D63A285A60DE}" type="pres">
      <dgm:prSet presAssocID="{A22103B9-18F5-456C-A20F-0A6309EFD6BC}" presName="dotTx_52" presStyleLbl="solidFgAcc1" presStyleIdx="26" presStyleCnt="30"/>
      <dgm:spPr/>
    </dgm:pt>
    <dgm:pt modelId="{21C33998-074A-475F-825F-288D20143296}" type="pres">
      <dgm:prSet presAssocID="{A22103B9-18F5-456C-A20F-0A6309EFD6BC}" presName="dotTx_53" presStyleLbl="solidFgAcc1" presStyleIdx="27" presStyleCnt="30"/>
      <dgm:spPr/>
    </dgm:pt>
    <dgm:pt modelId="{4E281A8F-72A7-4C46-BB97-D407C2B0A4F8}" type="pres">
      <dgm:prSet presAssocID="{A22103B9-18F5-456C-A20F-0A6309EFD6BC}" presName="dotTx_54" presStyleLbl="solidFgAcc1" presStyleIdx="28" presStyleCnt="30"/>
      <dgm:spPr/>
    </dgm:pt>
    <dgm:pt modelId="{A635BCA5-C0F7-4C40-8EEE-B32E386FE149}" type="pres">
      <dgm:prSet presAssocID="{A22103B9-18F5-456C-A20F-0A6309EFD6BC}" presName="dotTx_55" presStyleLbl="solidFgAcc1" presStyleIdx="29" presStyleCnt="30"/>
      <dgm:spPr/>
    </dgm:pt>
    <dgm:pt modelId="{256D395B-0D91-4038-8D85-A1D0348E93CA}" type="pres">
      <dgm:prSet presAssocID="{A22103B9-18F5-456C-A20F-0A6309EFD6BC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2AF3E5-7C2C-4751-8858-E80942517B49}" type="presOf" srcId="{5458802E-5C51-4B0C-B447-9386B959152F}" destId="{3FA481ED-2B41-4DAC-86B7-28F078401508}" srcOrd="0" destOrd="0" presId="urn:microsoft.com/office/officeart/2009/3/layout/SpiralPicture"/>
    <dgm:cxn modelId="{5416F805-0C77-463A-85E3-EB88CE2B8BBA}" type="presOf" srcId="{A22103B9-18F5-456C-A20F-0A6309EFD6BC}" destId="{256D395B-0D91-4038-8D85-A1D0348E93CA}" srcOrd="0" destOrd="0" presId="urn:microsoft.com/office/officeart/2009/3/layout/SpiralPicture"/>
    <dgm:cxn modelId="{EB739BA6-84B2-468F-ADC2-5F01025A1831}" srcId="{BAF6F855-9F21-46BD-9214-9932A3F93962}" destId="{3ECFBBDF-CBDA-4725-BC5C-9955C199D49F}" srcOrd="2" destOrd="0" parTransId="{E50340FA-139D-49A8-859A-1235C06D232F}" sibTransId="{2785F193-EDDE-4950-85E5-F0D879FD0956}"/>
    <dgm:cxn modelId="{E5AA93FC-B914-43F4-A53C-C597F06DBC96}" type="presOf" srcId="{9D607EBA-E6B0-4BBE-A5D9-AFCCA4063B37}" destId="{1D2CA008-01ED-4145-B21A-1ADB13FA9E2B}" srcOrd="0" destOrd="0" presId="urn:microsoft.com/office/officeart/2009/3/layout/SpiralPicture"/>
    <dgm:cxn modelId="{92568692-75B8-4C5E-AC97-F0DF488E76EE}" srcId="{BAF6F855-9F21-46BD-9214-9932A3F93962}" destId="{A22103B9-18F5-456C-A20F-0A6309EFD6BC}" srcOrd="4" destOrd="0" parTransId="{463C2A3C-F857-4948-891F-54396F564A89}" sibTransId="{5458802E-5C51-4B0C-B447-9386B959152F}"/>
    <dgm:cxn modelId="{ED2A288A-EA3C-475F-AB2E-8FDFEB7BEF0C}" srcId="{BAF6F855-9F21-46BD-9214-9932A3F93962}" destId="{5C0EB002-ABC8-4B92-B9BE-1BACEBA0DDB7}" srcOrd="0" destOrd="0" parTransId="{8537A336-1824-4C18-9936-FB86E4B2AEB3}" sibTransId="{48C2DDAC-C21E-4D59-9E3F-0B5B0E8CB917}"/>
    <dgm:cxn modelId="{4EAADABD-D185-48C6-A4EB-D5523B889464}" type="presOf" srcId="{5C0EB002-ABC8-4B92-B9BE-1BACEBA0DDB7}" destId="{B9E37F4B-D32A-40AC-AA53-25F8F1921842}" srcOrd="0" destOrd="0" presId="urn:microsoft.com/office/officeart/2009/3/layout/SpiralPicture"/>
    <dgm:cxn modelId="{3890FAED-A9A0-4725-B65F-1A0698BD0D39}" type="presOf" srcId="{3ECFBBDF-CBDA-4725-BC5C-9955C199D49F}" destId="{95ABC947-B6DD-4269-84EC-F564703C0977}" srcOrd="0" destOrd="0" presId="urn:microsoft.com/office/officeart/2009/3/layout/SpiralPicture"/>
    <dgm:cxn modelId="{E1297FE4-6594-4DF4-BE6B-01FCDD554948}" type="presOf" srcId="{CB193CBA-25A8-4CFF-91F7-4C20E87593AA}" destId="{59079F08-D495-4D9D-A0FA-69953EF68767}" srcOrd="0" destOrd="0" presId="urn:microsoft.com/office/officeart/2009/3/layout/SpiralPicture"/>
    <dgm:cxn modelId="{0CFC9820-3298-422B-834F-0933216F818F}" type="presOf" srcId="{2785F193-EDDE-4950-85E5-F0D879FD0956}" destId="{71D39229-7B7A-4FC4-BB9C-E99D55E2544B}" srcOrd="0" destOrd="0" presId="urn:microsoft.com/office/officeart/2009/3/layout/SpiralPicture"/>
    <dgm:cxn modelId="{508809A3-B5BB-496D-8104-ABEED7163DB2}" type="presOf" srcId="{48C2DDAC-C21E-4D59-9E3F-0B5B0E8CB917}" destId="{D7F69700-9171-4C3C-8DF7-C3988DFD5F66}" srcOrd="0" destOrd="0" presId="urn:microsoft.com/office/officeart/2009/3/layout/SpiralPicture"/>
    <dgm:cxn modelId="{966FC0AC-BCC5-4C11-A4D2-970D9847647D}" type="presOf" srcId="{A3674F78-5289-472F-A2E6-D3A0C089C53D}" destId="{D3FC2DF1-223C-4333-A635-BF2066B6C394}" srcOrd="0" destOrd="0" presId="urn:microsoft.com/office/officeart/2009/3/layout/SpiralPicture"/>
    <dgm:cxn modelId="{AB625A33-80BD-4C08-8AF3-B8FCD9B332F6}" srcId="{BAF6F855-9F21-46BD-9214-9932A3F93962}" destId="{CB193CBA-25A8-4CFF-91F7-4C20E87593AA}" srcOrd="3" destOrd="0" parTransId="{562A6F11-7AA7-4CC4-B9AF-1FC06AE2B29C}" sibTransId="{A3674F78-5289-472F-A2E6-D3A0C089C53D}"/>
    <dgm:cxn modelId="{B15EC326-E345-47F0-A64D-F8C22934171B}" type="presOf" srcId="{9CD00C0B-591A-4EBF-BCE0-0F5CB441275C}" destId="{884E87B5-C18A-4FA0-9469-9B6C4D64CEAB}" srcOrd="0" destOrd="0" presId="urn:microsoft.com/office/officeart/2009/3/layout/SpiralPicture"/>
    <dgm:cxn modelId="{E9B45439-48A4-43D1-85A1-58EC1B307FB1}" srcId="{BAF6F855-9F21-46BD-9214-9932A3F93962}" destId="{9D607EBA-E6B0-4BBE-A5D9-AFCCA4063B37}" srcOrd="1" destOrd="0" parTransId="{24803BC0-810D-4A01-A463-74382BFC6C5D}" sibTransId="{9CD00C0B-591A-4EBF-BCE0-0F5CB441275C}"/>
    <dgm:cxn modelId="{9F77BF7C-A3BA-48B7-BFD5-5A6A1A18D836}" type="presOf" srcId="{BAF6F855-9F21-46BD-9214-9932A3F93962}" destId="{F0D94D45-6063-4CC5-A6FF-ACFD7A09F949}" srcOrd="0" destOrd="0" presId="urn:microsoft.com/office/officeart/2009/3/layout/SpiralPicture"/>
    <dgm:cxn modelId="{EF175182-E074-40C5-A6E4-39102589D6A8}" type="presParOf" srcId="{F0D94D45-6063-4CC5-A6FF-ACFD7A09F949}" destId="{8C897DCA-7E6B-419C-9DEB-0F2E225A9578}" srcOrd="0" destOrd="0" presId="urn:microsoft.com/office/officeart/2009/3/layout/SpiralPicture"/>
    <dgm:cxn modelId="{D940E637-3B9C-452B-8302-61802DB13184}" type="presParOf" srcId="{8C897DCA-7E6B-419C-9DEB-0F2E225A9578}" destId="{F5CC551B-88C6-4481-8EC0-FAA03389BD24}" srcOrd="0" destOrd="0" presId="urn:microsoft.com/office/officeart/2009/3/layout/SpiralPicture"/>
    <dgm:cxn modelId="{99D61730-B54B-4BC1-95AA-892F8CB229A5}" type="presParOf" srcId="{8C897DCA-7E6B-419C-9DEB-0F2E225A9578}" destId="{5B25D6B5-50D4-4D00-A1A3-DA04A7D6FF87}" srcOrd="1" destOrd="0" presId="urn:microsoft.com/office/officeart/2009/3/layout/SpiralPicture"/>
    <dgm:cxn modelId="{F05F2BD9-0256-40A6-AB4C-18498C7CED48}" type="presParOf" srcId="{8C897DCA-7E6B-419C-9DEB-0F2E225A9578}" destId="{426251BA-D43D-41DE-8E0B-562E01ABBCD3}" srcOrd="2" destOrd="0" presId="urn:microsoft.com/office/officeart/2009/3/layout/SpiralPicture"/>
    <dgm:cxn modelId="{93A48D56-5E85-414E-8A69-A37AF66C4890}" type="presParOf" srcId="{426251BA-D43D-41DE-8E0B-562E01ABBCD3}" destId="{D7F69700-9171-4C3C-8DF7-C3988DFD5F66}" srcOrd="0" destOrd="0" presId="urn:microsoft.com/office/officeart/2009/3/layout/SpiralPicture"/>
    <dgm:cxn modelId="{F415A231-1EB5-4B05-B070-0A210294976C}" type="presParOf" srcId="{8C897DCA-7E6B-419C-9DEB-0F2E225A9578}" destId="{2DB56EE4-6028-441B-9A9F-CDCF473DE2B2}" srcOrd="3" destOrd="0" presId="urn:microsoft.com/office/officeart/2009/3/layout/SpiralPicture"/>
    <dgm:cxn modelId="{0A434544-2B12-4A3D-8320-128AE03F24A6}" type="presParOf" srcId="{2DB56EE4-6028-441B-9A9F-CDCF473DE2B2}" destId="{C371DE43-D7F8-49B7-905E-989BC7309655}" srcOrd="0" destOrd="0" presId="urn:microsoft.com/office/officeart/2009/3/layout/SpiralPicture"/>
    <dgm:cxn modelId="{5BB9D94F-99E6-44F2-BA4F-585A02D019E0}" type="presParOf" srcId="{8C897DCA-7E6B-419C-9DEB-0F2E225A9578}" destId="{86F57E79-171A-42B5-BEEA-845EE1EE7147}" srcOrd="4" destOrd="0" presId="urn:microsoft.com/office/officeart/2009/3/layout/SpiralPicture"/>
    <dgm:cxn modelId="{A2012543-69A1-4BA2-AB9F-3F792EEA862E}" type="presParOf" srcId="{86F57E79-171A-42B5-BEEA-845EE1EE7147}" destId="{884E87B5-C18A-4FA0-9469-9B6C4D64CEAB}" srcOrd="0" destOrd="0" presId="urn:microsoft.com/office/officeart/2009/3/layout/SpiralPicture"/>
    <dgm:cxn modelId="{A43F73C2-2B90-4527-808E-95371CE06999}" type="presParOf" srcId="{8C897DCA-7E6B-419C-9DEB-0F2E225A9578}" destId="{504E9E20-10E1-4280-B88B-836178954E54}" srcOrd="5" destOrd="0" presId="urn:microsoft.com/office/officeart/2009/3/layout/SpiralPicture"/>
    <dgm:cxn modelId="{7853576C-9C55-49C9-A1E9-64DF9E6CDEE6}" type="presParOf" srcId="{504E9E20-10E1-4280-B88B-836178954E54}" destId="{2CA09509-C42A-4FBC-95A3-5E78BD96019B}" srcOrd="0" destOrd="0" presId="urn:microsoft.com/office/officeart/2009/3/layout/SpiralPicture"/>
    <dgm:cxn modelId="{51D7E27A-CA25-4605-96D8-6C6EFD864755}" type="presParOf" srcId="{504E9E20-10E1-4280-B88B-836178954E54}" destId="{B190B193-A746-4E3C-B8A3-73909C3256B0}" srcOrd="1" destOrd="0" presId="urn:microsoft.com/office/officeart/2009/3/layout/SpiralPicture"/>
    <dgm:cxn modelId="{C9724F77-0DBD-457A-B420-84C4B1F5F3EB}" type="presParOf" srcId="{8C897DCA-7E6B-419C-9DEB-0F2E225A9578}" destId="{F2306014-5A7E-46BF-9DFE-B7AFAD9F39BC}" srcOrd="6" destOrd="0" presId="urn:microsoft.com/office/officeart/2009/3/layout/SpiralPicture"/>
    <dgm:cxn modelId="{05CAFC6B-784D-483B-847D-622B73037799}" type="presParOf" srcId="{F2306014-5A7E-46BF-9DFE-B7AFAD9F39BC}" destId="{71D39229-7B7A-4FC4-BB9C-E99D55E2544B}" srcOrd="0" destOrd="0" presId="urn:microsoft.com/office/officeart/2009/3/layout/SpiralPicture"/>
    <dgm:cxn modelId="{46DBC396-1C73-439A-BE57-6D04D7772D7C}" type="presParOf" srcId="{8C897DCA-7E6B-419C-9DEB-0F2E225A9578}" destId="{4C9716FA-47E3-4F07-8E74-13831FA5F1C7}" srcOrd="7" destOrd="0" presId="urn:microsoft.com/office/officeart/2009/3/layout/SpiralPicture"/>
    <dgm:cxn modelId="{994E5741-1A6C-4FE9-94BB-88618CF5BA98}" type="presParOf" srcId="{4C9716FA-47E3-4F07-8E74-13831FA5F1C7}" destId="{7415918A-1C41-4ED4-A630-E3EB3472F4B6}" srcOrd="0" destOrd="0" presId="urn:microsoft.com/office/officeart/2009/3/layout/SpiralPicture"/>
    <dgm:cxn modelId="{73AE874E-FA0A-4F7A-9C98-2774F2292C31}" type="presParOf" srcId="{4C9716FA-47E3-4F07-8E74-13831FA5F1C7}" destId="{445FE954-9556-4AC6-948B-BC0193FE6649}" srcOrd="1" destOrd="0" presId="urn:microsoft.com/office/officeart/2009/3/layout/SpiralPicture"/>
    <dgm:cxn modelId="{A7F4EDA0-B101-43D0-820B-FC375B8CBE60}" type="presParOf" srcId="{4C9716FA-47E3-4F07-8E74-13831FA5F1C7}" destId="{D00E0823-5055-4ED5-BFC7-24FB504EC7E2}" srcOrd="2" destOrd="0" presId="urn:microsoft.com/office/officeart/2009/3/layout/SpiralPicture"/>
    <dgm:cxn modelId="{C6A4B0D2-019E-4481-8505-984FE47BD554}" type="presParOf" srcId="{8C897DCA-7E6B-419C-9DEB-0F2E225A9578}" destId="{837F460F-0DBB-4067-8982-77D879FF0BBC}" srcOrd="8" destOrd="0" presId="urn:microsoft.com/office/officeart/2009/3/layout/SpiralPicture"/>
    <dgm:cxn modelId="{6140557E-E1CD-4562-AA88-EBADAE6BF0A6}" type="presParOf" srcId="{837F460F-0DBB-4067-8982-77D879FF0BBC}" destId="{D3FC2DF1-223C-4333-A635-BF2066B6C394}" srcOrd="0" destOrd="0" presId="urn:microsoft.com/office/officeart/2009/3/layout/SpiralPicture"/>
    <dgm:cxn modelId="{BE717652-16EB-46E4-A21A-223A5E8D3C1A}" type="presParOf" srcId="{8C897DCA-7E6B-419C-9DEB-0F2E225A9578}" destId="{22BE313C-3D87-4E1E-958C-9D9870389AAA}" srcOrd="9" destOrd="0" presId="urn:microsoft.com/office/officeart/2009/3/layout/SpiralPicture"/>
    <dgm:cxn modelId="{A58AE03A-0777-48E9-AD69-01AA48DE8136}" type="presParOf" srcId="{22BE313C-3D87-4E1E-958C-9D9870389AAA}" destId="{005D45A4-0EAB-457F-AA8E-85A706178F04}" srcOrd="0" destOrd="0" presId="urn:microsoft.com/office/officeart/2009/3/layout/SpiralPicture"/>
    <dgm:cxn modelId="{E5092882-BF61-4797-8842-5B2F85453C26}" type="presParOf" srcId="{22BE313C-3D87-4E1E-958C-9D9870389AAA}" destId="{37A6EFE9-9097-4E4F-AA11-4EA48195EC3A}" srcOrd="1" destOrd="0" presId="urn:microsoft.com/office/officeart/2009/3/layout/SpiralPicture"/>
    <dgm:cxn modelId="{B9AF08DB-6F59-4E57-88F1-B58AEDEF9AB5}" type="presParOf" srcId="{22BE313C-3D87-4E1E-958C-9D9870389AAA}" destId="{694E014F-D143-44C9-8364-F80D53B3F13A}" srcOrd="2" destOrd="0" presId="urn:microsoft.com/office/officeart/2009/3/layout/SpiralPicture"/>
    <dgm:cxn modelId="{B6B3822B-3B01-4B23-AD71-846942A84657}" type="presParOf" srcId="{22BE313C-3D87-4E1E-958C-9D9870389AAA}" destId="{9EEC3925-8CC2-4E46-91C8-0324C651EF8A}" srcOrd="3" destOrd="0" presId="urn:microsoft.com/office/officeart/2009/3/layout/SpiralPicture"/>
    <dgm:cxn modelId="{38964726-E031-48DE-A721-0F28F894BDAE}" type="presParOf" srcId="{8C897DCA-7E6B-419C-9DEB-0F2E225A9578}" destId="{9840B64D-7308-4B13-9C60-7B1262D45DFE}" srcOrd="10" destOrd="0" presId="urn:microsoft.com/office/officeart/2009/3/layout/SpiralPicture"/>
    <dgm:cxn modelId="{F3756B6E-E598-44D4-B6C1-F03977E57FB8}" type="presParOf" srcId="{9840B64D-7308-4B13-9C60-7B1262D45DFE}" destId="{3FA481ED-2B41-4DAC-86B7-28F078401508}" srcOrd="0" destOrd="0" presId="urn:microsoft.com/office/officeart/2009/3/layout/SpiralPicture"/>
    <dgm:cxn modelId="{7039E8A7-8D8B-4AB9-B140-36E0F699EF03}" type="presParOf" srcId="{8C897DCA-7E6B-419C-9DEB-0F2E225A9578}" destId="{77D80A04-44A9-46B3-9850-4C4012962297}" srcOrd="11" destOrd="0" presId="urn:microsoft.com/office/officeart/2009/3/layout/SpiralPicture"/>
    <dgm:cxn modelId="{697E8A3A-C3F2-4BB2-8C0C-D6F1E39852EC}" type="presParOf" srcId="{77D80A04-44A9-46B3-9850-4C4012962297}" destId="{859AF9BC-EB44-4840-A840-6D0913DD7DE8}" srcOrd="0" destOrd="0" presId="urn:microsoft.com/office/officeart/2009/3/layout/SpiralPicture"/>
    <dgm:cxn modelId="{48C2FB32-73EE-4CB8-A108-48E82B726688}" type="presParOf" srcId="{77D80A04-44A9-46B3-9850-4C4012962297}" destId="{AD709873-9C4D-40D7-8447-E15D16991E38}" srcOrd="1" destOrd="0" presId="urn:microsoft.com/office/officeart/2009/3/layout/SpiralPicture"/>
    <dgm:cxn modelId="{0F8CF584-0939-4764-9D02-387A703772FB}" type="presParOf" srcId="{77D80A04-44A9-46B3-9850-4C4012962297}" destId="{3DEF9354-99F5-4354-816A-B94C6C132418}" srcOrd="2" destOrd="0" presId="urn:microsoft.com/office/officeart/2009/3/layout/SpiralPicture"/>
    <dgm:cxn modelId="{283AB798-22AB-4E49-8261-B638C7875492}" type="presParOf" srcId="{77D80A04-44A9-46B3-9850-4C4012962297}" destId="{A1BFCE43-1660-4279-B320-435A17C0B587}" srcOrd="3" destOrd="0" presId="urn:microsoft.com/office/officeart/2009/3/layout/SpiralPicture"/>
    <dgm:cxn modelId="{46A640CB-1BE2-49C9-81C2-27477076EC0F}" type="presParOf" srcId="{77D80A04-44A9-46B3-9850-4C4012962297}" destId="{81227D35-6E99-43DF-88E0-7CF069F8F2DB}" srcOrd="4" destOrd="0" presId="urn:microsoft.com/office/officeart/2009/3/layout/SpiralPicture"/>
    <dgm:cxn modelId="{931A8F74-0470-4D9A-92FD-714FF2D8D4BE}" type="presParOf" srcId="{F0D94D45-6063-4CC5-A6FF-ACFD7A09F949}" destId="{62ED4987-5757-4298-981D-865A0B6C18FF}" srcOrd="1" destOrd="0" presId="urn:microsoft.com/office/officeart/2009/3/layout/SpiralPicture"/>
    <dgm:cxn modelId="{95CD5AC6-1B02-450C-9075-6C62AC0E0863}" type="presParOf" srcId="{62ED4987-5757-4298-981D-865A0B6C18FF}" destId="{2E1C8192-C7E5-4B9F-A625-D720547B3EAC}" srcOrd="0" destOrd="0" presId="urn:microsoft.com/office/officeart/2009/3/layout/SpiralPicture"/>
    <dgm:cxn modelId="{B9F52256-C3EA-4289-8813-D26E4EE12657}" type="presParOf" srcId="{2E1C8192-C7E5-4B9F-A625-D720547B3EAC}" destId="{758D8EA7-1F04-40D5-B209-0082BBDE7DF5}" srcOrd="0" destOrd="0" presId="urn:microsoft.com/office/officeart/2009/3/layout/SpiralPicture"/>
    <dgm:cxn modelId="{16FCB9C0-CDA1-4A7E-8726-96E8C8A226B9}" type="presParOf" srcId="{62ED4987-5757-4298-981D-865A0B6C18FF}" destId="{B9E37F4B-D32A-40AC-AA53-25F8F1921842}" srcOrd="1" destOrd="0" presId="urn:microsoft.com/office/officeart/2009/3/layout/SpiralPicture"/>
    <dgm:cxn modelId="{EF91FEE0-3113-4E6A-A05F-EB0E287817AC}" type="presParOf" srcId="{62ED4987-5757-4298-981D-865A0B6C18FF}" destId="{80877E93-6AE0-4EEE-8F5A-62683A768CAA}" srcOrd="2" destOrd="0" presId="urn:microsoft.com/office/officeart/2009/3/layout/SpiralPicture"/>
    <dgm:cxn modelId="{8571AB81-46C2-4080-80B3-D039CC0C7483}" type="presParOf" srcId="{80877E93-6AE0-4EEE-8F5A-62683A768CAA}" destId="{BEC6B003-4F56-41DD-BB27-F91BB66F9065}" srcOrd="0" destOrd="0" presId="urn:microsoft.com/office/officeart/2009/3/layout/SpiralPicture"/>
    <dgm:cxn modelId="{46FD7DFD-CED2-4C66-97B3-68C703C17A8F}" type="presParOf" srcId="{80877E93-6AE0-4EEE-8F5A-62683A768CAA}" destId="{0B3B3CEA-4B5B-4DF6-B6EA-EEEFE6A4C794}" srcOrd="1" destOrd="0" presId="urn:microsoft.com/office/officeart/2009/3/layout/SpiralPicture"/>
    <dgm:cxn modelId="{5ACBA634-E30B-4868-8405-3D68FD6B580B}" type="presParOf" srcId="{62ED4987-5757-4298-981D-865A0B6C18FF}" destId="{1D2CA008-01ED-4145-B21A-1ADB13FA9E2B}" srcOrd="3" destOrd="0" presId="urn:microsoft.com/office/officeart/2009/3/layout/SpiralPicture"/>
    <dgm:cxn modelId="{3F89F94D-72F9-4676-8C0B-CF41C53C1A71}" type="presParOf" srcId="{62ED4987-5757-4298-981D-865A0B6C18FF}" destId="{633F2309-FEB2-4198-9ABC-1C2939B00566}" srcOrd="4" destOrd="0" presId="urn:microsoft.com/office/officeart/2009/3/layout/SpiralPicture"/>
    <dgm:cxn modelId="{6BCDE5E4-4147-430D-8987-FC23844B60CD}" type="presParOf" srcId="{633F2309-FEB2-4198-9ABC-1C2939B00566}" destId="{0A344B03-1126-4C79-9134-6D3793440875}" srcOrd="0" destOrd="0" presId="urn:microsoft.com/office/officeart/2009/3/layout/SpiralPicture"/>
    <dgm:cxn modelId="{65DAC711-DE78-4CED-878E-A540EE7F0E6C}" type="presParOf" srcId="{633F2309-FEB2-4198-9ABC-1C2939B00566}" destId="{EE00FEC6-7D76-4D6B-94F0-40C97D34B356}" srcOrd="1" destOrd="0" presId="urn:microsoft.com/office/officeart/2009/3/layout/SpiralPicture"/>
    <dgm:cxn modelId="{E7762F95-B5FE-4A5D-AB56-249B1301084D}" type="presParOf" srcId="{633F2309-FEB2-4198-9ABC-1C2939B00566}" destId="{F7C29E40-5F4F-4BC3-9AB7-0CC094DDE8F1}" srcOrd="2" destOrd="0" presId="urn:microsoft.com/office/officeart/2009/3/layout/SpiralPicture"/>
    <dgm:cxn modelId="{39616329-9835-4666-B853-0B060BA385B9}" type="presParOf" srcId="{62ED4987-5757-4298-981D-865A0B6C18FF}" destId="{95ABC947-B6DD-4269-84EC-F564703C0977}" srcOrd="5" destOrd="0" presId="urn:microsoft.com/office/officeart/2009/3/layout/SpiralPicture"/>
    <dgm:cxn modelId="{BAB2EAD9-6396-4174-B3DA-FAB5DB2C932C}" type="presParOf" srcId="{62ED4987-5757-4298-981D-865A0B6C18FF}" destId="{DC2E8397-FA0C-4CB2-953A-B4FECCE7A780}" srcOrd="6" destOrd="0" presId="urn:microsoft.com/office/officeart/2009/3/layout/SpiralPicture"/>
    <dgm:cxn modelId="{88CE5EB3-A2BA-4772-915C-D9B41CA807CA}" type="presParOf" srcId="{DC2E8397-FA0C-4CB2-953A-B4FECCE7A780}" destId="{C5C8E73D-C599-4B5A-83AB-E58310A616C5}" srcOrd="0" destOrd="0" presId="urn:microsoft.com/office/officeart/2009/3/layout/SpiralPicture"/>
    <dgm:cxn modelId="{CC14B9D9-03EC-424A-AC52-BEFE1A8809BC}" type="presParOf" srcId="{DC2E8397-FA0C-4CB2-953A-B4FECCE7A780}" destId="{170A70C9-9347-4813-BE33-BA95B6DCA21A}" srcOrd="1" destOrd="0" presId="urn:microsoft.com/office/officeart/2009/3/layout/SpiralPicture"/>
    <dgm:cxn modelId="{D9A45EEB-F079-445C-8571-224819D6CB46}" type="presParOf" srcId="{DC2E8397-FA0C-4CB2-953A-B4FECCE7A780}" destId="{F6F81259-AAA4-4EB0-96E5-8A84858DD921}" srcOrd="2" destOrd="0" presId="urn:microsoft.com/office/officeart/2009/3/layout/SpiralPicture"/>
    <dgm:cxn modelId="{C82EB949-FFC6-4FCE-8530-31B6411B28AA}" type="presParOf" srcId="{DC2E8397-FA0C-4CB2-953A-B4FECCE7A780}" destId="{4C6395E1-2436-418F-843B-F2046ED0C84F}" srcOrd="3" destOrd="0" presId="urn:microsoft.com/office/officeart/2009/3/layout/SpiralPicture"/>
    <dgm:cxn modelId="{CD129312-E622-447A-9C04-139134844DE6}" type="presParOf" srcId="{62ED4987-5757-4298-981D-865A0B6C18FF}" destId="{59079F08-D495-4D9D-A0FA-69953EF68767}" srcOrd="7" destOrd="0" presId="urn:microsoft.com/office/officeart/2009/3/layout/SpiralPicture"/>
    <dgm:cxn modelId="{924DE945-DB69-4671-9D6F-4885E436CBC0}" type="presParOf" srcId="{62ED4987-5757-4298-981D-865A0B6C18FF}" destId="{B3A0BFF9-9BC2-45B5-92BF-F9EF7CF9F1E5}" srcOrd="8" destOrd="0" presId="urn:microsoft.com/office/officeart/2009/3/layout/SpiralPicture"/>
    <dgm:cxn modelId="{023FFA1C-3923-4E98-8ABE-3A35B649FA64}" type="presParOf" srcId="{B3A0BFF9-9BC2-45B5-92BF-F9EF7CF9F1E5}" destId="{DB9BA751-B005-4674-B1EB-FD984DBCD7B5}" srcOrd="0" destOrd="0" presId="urn:microsoft.com/office/officeart/2009/3/layout/SpiralPicture"/>
    <dgm:cxn modelId="{C400D7C7-F0E9-4184-B205-595F70DF6B69}" type="presParOf" srcId="{B3A0BFF9-9BC2-45B5-92BF-F9EF7CF9F1E5}" destId="{E75BB086-1FDB-4823-B75B-D63A285A60DE}" srcOrd="1" destOrd="0" presId="urn:microsoft.com/office/officeart/2009/3/layout/SpiralPicture"/>
    <dgm:cxn modelId="{77013B46-D296-40EE-A45A-679744AC0384}" type="presParOf" srcId="{B3A0BFF9-9BC2-45B5-92BF-F9EF7CF9F1E5}" destId="{21C33998-074A-475F-825F-288D20143296}" srcOrd="2" destOrd="0" presId="urn:microsoft.com/office/officeart/2009/3/layout/SpiralPicture"/>
    <dgm:cxn modelId="{F02106F8-3623-47EF-B006-7BB7C6657B19}" type="presParOf" srcId="{B3A0BFF9-9BC2-45B5-92BF-F9EF7CF9F1E5}" destId="{4E281A8F-72A7-4C46-BB97-D407C2B0A4F8}" srcOrd="3" destOrd="0" presId="urn:microsoft.com/office/officeart/2009/3/layout/SpiralPicture"/>
    <dgm:cxn modelId="{B07EA365-8368-4095-9000-7022EB430F0F}" type="presParOf" srcId="{B3A0BFF9-9BC2-45B5-92BF-F9EF7CF9F1E5}" destId="{A635BCA5-C0F7-4C40-8EEE-B32E386FE149}" srcOrd="4" destOrd="0" presId="urn:microsoft.com/office/officeart/2009/3/layout/SpiralPicture"/>
    <dgm:cxn modelId="{DB58D383-4B65-46CC-8A9D-D888BE62C101}" type="presParOf" srcId="{62ED4987-5757-4298-981D-865A0B6C18FF}" destId="{256D395B-0D91-4038-8D85-A1D0348E93CA}" srcOrd="9" destOrd="0" presId="urn:microsoft.com/office/officeart/2009/3/layout/SpiralPicture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14CF2D-6AC6-43D1-B747-7719CB76EDDF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A855B3-8A42-448D-A5D5-E7829E97494F}">
      <dsp:nvSpPr>
        <dsp:cNvPr id="0" name=""/>
        <dsp:cNvSpPr/>
      </dsp:nvSpPr>
      <dsp:spPr>
        <a:xfrm>
          <a:off x="610504" y="416587"/>
          <a:ext cx="71107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chemeClr val="tx1"/>
              </a:solidFill>
            </a:rPr>
            <a:t>20 лет опыта</a:t>
          </a:r>
          <a:endParaRPr lang="ru-RU" sz="4500" kern="1200" dirty="0">
            <a:solidFill>
              <a:schemeClr val="tx1"/>
            </a:solidFill>
          </a:endParaRPr>
        </a:p>
      </dsp:txBody>
      <dsp:txXfrm>
        <a:off x="610504" y="416587"/>
        <a:ext cx="7110713" cy="833607"/>
      </dsp:txXfrm>
    </dsp:sp>
    <dsp:sp modelId="{37266E6B-9922-4671-8ED7-F9B4BBDC13CC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2F8B2-7CE9-44F5-8DF6-E8A525F71380}">
      <dsp:nvSpPr>
        <dsp:cNvPr id="0" name=""/>
        <dsp:cNvSpPr/>
      </dsp:nvSpPr>
      <dsp:spPr>
        <a:xfrm>
          <a:off x="1088431" y="1667215"/>
          <a:ext cx="66327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chemeClr val="tx1"/>
              </a:solidFill>
            </a:rPr>
            <a:t>8 зданий</a:t>
          </a:r>
          <a:endParaRPr lang="ru-RU" sz="4500" kern="1200" dirty="0">
            <a:solidFill>
              <a:schemeClr val="tx1"/>
            </a:solidFill>
          </a:endParaRPr>
        </a:p>
      </dsp:txBody>
      <dsp:txXfrm>
        <a:off x="1088431" y="1667215"/>
        <a:ext cx="6632786" cy="833607"/>
      </dsp:txXfrm>
    </dsp:sp>
    <dsp:sp modelId="{393FB89D-BDD3-430F-A785-CF473404A747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09B93-22A6-4AAC-A38B-BEBA8D94354A}">
      <dsp:nvSpPr>
        <dsp:cNvPr id="0" name=""/>
        <dsp:cNvSpPr/>
      </dsp:nvSpPr>
      <dsp:spPr>
        <a:xfrm>
          <a:off x="1088431" y="2917843"/>
          <a:ext cx="663278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chemeClr val="tx1"/>
              </a:solidFill>
            </a:rPr>
            <a:t>24 000 м²</a:t>
          </a:r>
          <a:endParaRPr lang="ru-RU" sz="4500" kern="1200" dirty="0">
            <a:solidFill>
              <a:schemeClr val="tx1"/>
            </a:solidFill>
          </a:endParaRPr>
        </a:p>
      </dsp:txBody>
      <dsp:txXfrm>
        <a:off x="1088431" y="2917843"/>
        <a:ext cx="6632786" cy="833607"/>
      </dsp:txXfrm>
    </dsp:sp>
    <dsp:sp modelId="{BBE9F1AC-148B-4907-AC30-1088F9E09625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C5A43-524F-4CFB-8822-434E0D929E0B}">
      <dsp:nvSpPr>
        <dsp:cNvPr id="0" name=""/>
        <dsp:cNvSpPr/>
      </dsp:nvSpPr>
      <dsp:spPr>
        <a:xfrm>
          <a:off x="610504" y="4168472"/>
          <a:ext cx="7110713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4300" rIns="114300" bIns="114300" numCol="1" spcCol="1270" anchor="ctr" anchorCtr="0">
          <a:noAutofit/>
        </a:bodyPr>
        <a:lstStyle/>
        <a:p>
          <a:pPr lvl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500" kern="1200" dirty="0" smtClean="0">
              <a:solidFill>
                <a:schemeClr val="tx1"/>
              </a:solidFill>
            </a:rPr>
            <a:t>200 резидентов</a:t>
          </a:r>
          <a:endParaRPr lang="ru-RU" sz="4500" kern="1200" dirty="0"/>
        </a:p>
      </dsp:txBody>
      <dsp:txXfrm>
        <a:off x="610504" y="4168472"/>
        <a:ext cx="7110713" cy="833607"/>
      </dsp:txXfrm>
    </dsp:sp>
    <dsp:sp modelId="{2C9B87BA-EFF7-45C5-B7D2-894F50BC681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F7B747-7900-439A-BFA9-53E658DF13A5}">
      <dsp:nvSpPr>
        <dsp:cNvPr id="0" name=""/>
        <dsp:cNvSpPr/>
      </dsp:nvSpPr>
      <dsp:spPr>
        <a:xfrm>
          <a:off x="2692" y="1972876"/>
          <a:ext cx="3280119" cy="13120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ИДЕЯ</a:t>
          </a:r>
          <a:endParaRPr lang="ru-RU" sz="3900" kern="1200" dirty="0"/>
        </a:p>
      </dsp:txBody>
      <dsp:txXfrm>
        <a:off x="2692" y="1972876"/>
        <a:ext cx="3280119" cy="1312047"/>
      </dsp:txXfrm>
    </dsp:sp>
    <dsp:sp modelId="{C2CC0AFA-5FE9-474C-BF88-DE64DEF99620}">
      <dsp:nvSpPr>
        <dsp:cNvPr id="0" name=""/>
        <dsp:cNvSpPr/>
      </dsp:nvSpPr>
      <dsp:spPr>
        <a:xfrm>
          <a:off x="2954800" y="1972876"/>
          <a:ext cx="3280119" cy="13120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48006" rIns="48006" bIns="48006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tx1"/>
              </a:solidFill>
            </a:rPr>
            <a:t>ТЕХНОПАРК</a:t>
          </a:r>
          <a:endParaRPr lang="ru-RU" sz="3600" b="1" kern="1200" dirty="0">
            <a:solidFill>
              <a:schemeClr val="tx1"/>
            </a:solidFill>
          </a:endParaRPr>
        </a:p>
      </dsp:txBody>
      <dsp:txXfrm>
        <a:off x="2954800" y="1972876"/>
        <a:ext cx="3280119" cy="1312047"/>
      </dsp:txXfrm>
    </dsp:sp>
    <dsp:sp modelId="{5EE4F95D-28E4-4A22-AE5D-C72C58D978EB}">
      <dsp:nvSpPr>
        <dsp:cNvPr id="0" name=""/>
        <dsp:cNvSpPr/>
      </dsp:nvSpPr>
      <dsp:spPr>
        <a:xfrm>
          <a:off x="5906907" y="1972876"/>
          <a:ext cx="3280119" cy="131204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020" tIns="52007" rIns="52007" bIns="52007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БИЗНЕС</a:t>
          </a:r>
          <a:endParaRPr lang="ru-RU" sz="3900" kern="1200" dirty="0"/>
        </a:p>
      </dsp:txBody>
      <dsp:txXfrm>
        <a:off x="5906907" y="1972876"/>
        <a:ext cx="3280119" cy="131204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BDAE575-34DE-4E14-941D-EB7A65B08524}">
      <dsp:nvSpPr>
        <dsp:cNvPr id="0" name=""/>
        <dsp:cNvSpPr/>
      </dsp:nvSpPr>
      <dsp:spPr>
        <a:xfrm>
          <a:off x="-6146139" y="-940323"/>
          <a:ext cx="7316246" cy="7316246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5DBFC-EADA-4C7D-90AC-A0FCE6EA1DA7}">
      <dsp:nvSpPr>
        <dsp:cNvPr id="0" name=""/>
        <dsp:cNvSpPr/>
      </dsp:nvSpPr>
      <dsp:spPr>
        <a:xfrm>
          <a:off x="612384" y="417888"/>
          <a:ext cx="8527506" cy="836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74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Льготное налогообложение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-освобождение от УСН, налог на прибыль 10%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612384" y="417888"/>
        <a:ext cx="8527506" cy="836212"/>
      </dsp:txXfrm>
    </dsp:sp>
    <dsp:sp modelId="{2114B9D9-5A83-404C-A892-21C2C78CA2D8}">
      <dsp:nvSpPr>
        <dsp:cNvPr id="0" name=""/>
        <dsp:cNvSpPr/>
      </dsp:nvSpPr>
      <dsp:spPr>
        <a:xfrm>
          <a:off x="89751" y="313362"/>
          <a:ext cx="1045265" cy="1045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7E227D-37FB-48FE-B5E4-210D100B75C3}">
      <dsp:nvSpPr>
        <dsp:cNvPr id="0" name=""/>
        <dsp:cNvSpPr/>
      </dsp:nvSpPr>
      <dsp:spPr>
        <a:xfrm>
          <a:off x="1091804" y="1672425"/>
          <a:ext cx="8048086" cy="836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74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Офисы и помещения по льготной арендной ставке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091804" y="1672425"/>
        <a:ext cx="8048086" cy="836212"/>
      </dsp:txXfrm>
    </dsp:sp>
    <dsp:sp modelId="{D93C6D46-9772-453A-901E-70BF90F50053}">
      <dsp:nvSpPr>
        <dsp:cNvPr id="0" name=""/>
        <dsp:cNvSpPr/>
      </dsp:nvSpPr>
      <dsp:spPr>
        <a:xfrm>
          <a:off x="569171" y="1567898"/>
          <a:ext cx="1045265" cy="1045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83CCF-4F43-4210-A2D5-502673003E83}">
      <dsp:nvSpPr>
        <dsp:cNvPr id="0" name=""/>
        <dsp:cNvSpPr/>
      </dsp:nvSpPr>
      <dsp:spPr>
        <a:xfrm>
          <a:off x="1091804" y="2926961"/>
          <a:ext cx="8048086" cy="836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74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Офисная мебель в безвозмездное пользование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091804" y="2926961"/>
        <a:ext cx="8048086" cy="836212"/>
      </dsp:txXfrm>
    </dsp:sp>
    <dsp:sp modelId="{0D6560B4-0314-4B8F-AB09-ECEFCD02E89E}">
      <dsp:nvSpPr>
        <dsp:cNvPr id="0" name=""/>
        <dsp:cNvSpPr/>
      </dsp:nvSpPr>
      <dsp:spPr>
        <a:xfrm>
          <a:off x="569171" y="2822435"/>
          <a:ext cx="1045265" cy="1045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9D6699-B97A-400A-AE41-57137A6F2CA4}">
      <dsp:nvSpPr>
        <dsp:cNvPr id="0" name=""/>
        <dsp:cNvSpPr/>
      </dsp:nvSpPr>
      <dsp:spPr>
        <a:xfrm>
          <a:off x="612384" y="4181498"/>
          <a:ext cx="8527506" cy="8362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744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</a:rPr>
            <a:t>Современные компьютеры в безвозмездное пользование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612384" y="4181498"/>
        <a:ext cx="8527506" cy="836212"/>
      </dsp:txXfrm>
    </dsp:sp>
    <dsp:sp modelId="{90A9A3E1-A6CD-4468-A0B4-740C06F7D926}">
      <dsp:nvSpPr>
        <dsp:cNvPr id="0" name=""/>
        <dsp:cNvSpPr/>
      </dsp:nvSpPr>
      <dsp:spPr>
        <a:xfrm>
          <a:off x="89751" y="4076971"/>
          <a:ext cx="1045265" cy="104526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5720" y="355924"/>
            <a:ext cx="6313695" cy="4202552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9099" y="4832583"/>
            <a:ext cx="7766936" cy="164630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БИЗНЕС-ИНКУБАТОР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ТЕХНОПАРК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903171" y="5655734"/>
            <a:ext cx="6458791" cy="2530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166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574" y="381000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ТЕХНОПАРК-ЭТО ПРЕСТИЖНО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04134044"/>
              </p:ext>
            </p:extLst>
          </p:nvPr>
        </p:nvGraphicFramePr>
        <p:xfrm>
          <a:off x="382537" y="1041400"/>
          <a:ext cx="9216741" cy="543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7337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ТЕХНОПАРК СКОРО ОТКРОЕТ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СВОИ ДВЕРИ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4313" t="20818" r="27686" b="35836"/>
          <a:stretch/>
        </p:blipFill>
        <p:spPr bwMode="auto">
          <a:xfrm>
            <a:off x="6850532" y="1988457"/>
            <a:ext cx="2551111" cy="1875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383"/>
          <a:stretch/>
        </p:blipFill>
        <p:spPr>
          <a:xfrm rot="5400000">
            <a:off x="9747226" y="1632652"/>
            <a:ext cx="1991403" cy="20063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4621" y="4049486"/>
            <a:ext cx="2397436" cy="17980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0532" y="4309913"/>
            <a:ext cx="2551112" cy="1913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0841" y="2140552"/>
            <a:ext cx="64733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/>
              <a:t>В настоящее время завершаются ремонтные работы 8-9 этажей, фойе, лестничных клеток.</a:t>
            </a:r>
          </a:p>
          <a:p>
            <a:endParaRPr lang="ru-RU" sz="2600" b="1" dirty="0"/>
          </a:p>
          <a:p>
            <a:r>
              <a:rPr lang="ru-RU" sz="2600" b="1" dirty="0" smtClean="0"/>
              <a:t>Уже в первом квартале 2022 года технопарк начнет размещать резидентов в новых офисах, оборудованных офисной мебелью и современными компьютерами.</a:t>
            </a: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28043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48640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ПОРЯДОК ВСТУПЛЕНИЯ В ТЕХНОПАРК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3298684557"/>
              </p:ext>
            </p:extLst>
          </p:nvPr>
        </p:nvGraphicFramePr>
        <p:xfrm>
          <a:off x="426335" y="1640840"/>
          <a:ext cx="8988597" cy="4168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769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6" y="377371"/>
            <a:ext cx="8596668" cy="74022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ЛУЧШИЕ ИННОВАЦИОННЫЕ ПРОЕКТЫ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306" y="1234213"/>
            <a:ext cx="7625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ООО «Группа компаний «</a:t>
            </a:r>
            <a:r>
              <a:rPr lang="ru-RU" sz="2800" b="1" dirty="0" err="1"/>
              <a:t>Р</a:t>
            </a:r>
            <a:r>
              <a:rPr lang="ru-RU" sz="2800" b="1" dirty="0" err="1" smtClean="0"/>
              <a:t>есурсконтроль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8306" y="2041198"/>
            <a:ext cx="762580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/>
              <a:t>Группа компаний «</a:t>
            </a:r>
            <a:r>
              <a:rPr lang="ru-RU" sz="2600" b="1" dirty="0" err="1"/>
              <a:t>Ресурсконтроль</a:t>
            </a:r>
            <a:r>
              <a:rPr lang="ru-RU" sz="2600" b="1" dirty="0"/>
              <a:t>» — интегратор системы спутникового мониторинга транспорта и контроля топлива, разработчик ПО и мобильных приложений для спутникового мониторинга, производитель ГЛОНАСС/GPS оборудования «</a:t>
            </a:r>
            <a:r>
              <a:rPr lang="ru-RU" sz="2600" b="1" dirty="0" err="1"/>
              <a:t>ResurscontrolPRO</a:t>
            </a:r>
            <a:r>
              <a:rPr lang="ru-RU" sz="2600" b="1" dirty="0" smtClean="0"/>
              <a:t>».</a:t>
            </a:r>
            <a:endParaRPr lang="en-US" sz="2600" b="1" dirty="0" smtClean="0"/>
          </a:p>
          <a:p>
            <a:endParaRPr lang="en-US" sz="2600" b="1" dirty="0"/>
          </a:p>
          <a:p>
            <a:r>
              <a:rPr lang="ru-RU" sz="2600" b="1" dirty="0"/>
              <a:t>В 2021 году стали победителем конкурса «Предприниматель года» в номинации «Эффективный бизнес в сфере услуг</a:t>
            </a:r>
            <a:r>
              <a:rPr lang="ru-RU" sz="2600" b="1" dirty="0" smtClean="0"/>
              <a:t>»</a:t>
            </a:r>
            <a:r>
              <a:rPr lang="en-US" sz="2600" b="1" dirty="0"/>
              <a:t>.</a:t>
            </a:r>
            <a:endParaRPr lang="ru-RU" sz="2600" b="1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ru-RU" sz="2000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t="25950" r="50134" b="32129"/>
          <a:stretch/>
        </p:blipFill>
        <p:spPr bwMode="auto">
          <a:xfrm>
            <a:off x="8722404" y="2290580"/>
            <a:ext cx="3237367" cy="1729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49386" t="23098" r="1229" b="35837"/>
          <a:stretch/>
        </p:blipFill>
        <p:spPr bwMode="auto">
          <a:xfrm>
            <a:off x="8722403" y="4507636"/>
            <a:ext cx="3237368" cy="1602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92425" y="6227126"/>
            <a:ext cx="42995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/>
              <a:t>https://resurscontrol.com/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149116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6" y="377371"/>
            <a:ext cx="8596668" cy="74022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ЛУЧШИЕ ИННОВАЦИОННЫЕ ПРОЕКТЫ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2825" y="1248137"/>
            <a:ext cx="3047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/>
              <a:t>ООО «Дим-Тим»</a:t>
            </a:r>
            <a:endParaRPr lang="ru-RU" sz="2800" b="1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8306" y="2203755"/>
            <a:ext cx="76258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err="1"/>
              <a:t>Dim-Tim</a:t>
            </a:r>
            <a:r>
              <a:rPr lang="ru-RU" sz="2600" b="1" dirty="0"/>
              <a:t> – креативная </a:t>
            </a:r>
            <a:r>
              <a:rPr lang="ru-RU" sz="2600" b="1" dirty="0" err="1" smtClean="0"/>
              <a:t>web</a:t>
            </a:r>
            <a:r>
              <a:rPr lang="ru-RU" sz="2600" b="1" dirty="0" smtClean="0"/>
              <a:t>-студия</a:t>
            </a:r>
            <a:r>
              <a:rPr lang="en-US" sz="2600" b="1" dirty="0" smtClean="0"/>
              <a:t>.</a:t>
            </a:r>
            <a:endParaRPr lang="ru-RU" sz="26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smtClean="0"/>
              <a:t>разработка сайтов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 smtClean="0"/>
              <a:t>создание </a:t>
            </a:r>
            <a:r>
              <a:rPr lang="ru-RU" sz="2600" b="1" dirty="0"/>
              <a:t>и </a:t>
            </a:r>
            <a:r>
              <a:rPr lang="ru-RU" sz="2600" b="1" dirty="0" smtClean="0"/>
              <a:t>продвижение брендов.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600" b="1" dirty="0"/>
              <a:t>с</a:t>
            </a:r>
            <a:r>
              <a:rPr lang="ru-RU" sz="2600" b="1" dirty="0" smtClean="0"/>
              <a:t>оздание инновационной</a:t>
            </a:r>
            <a:r>
              <a:rPr lang="en-US" sz="2600" b="1" dirty="0" smtClean="0"/>
              <a:t> CRM </a:t>
            </a:r>
            <a:r>
              <a:rPr lang="ru-RU" sz="2600" b="1" dirty="0" smtClean="0"/>
              <a:t>системы </a:t>
            </a:r>
            <a:r>
              <a:rPr lang="en-US" sz="2600" b="1" dirty="0" smtClean="0"/>
              <a:t>ilvoCRM.com </a:t>
            </a:r>
            <a:r>
              <a:rPr lang="ru-RU" sz="2600" b="1" dirty="0" smtClean="0"/>
              <a:t>для агентств недвижимости и частных риелторов»</a:t>
            </a:r>
            <a:r>
              <a:rPr lang="en-US" sz="2600" b="1" dirty="0" smtClean="0"/>
              <a:t>.</a:t>
            </a:r>
            <a:endParaRPr lang="ru-RU" sz="2600" b="1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ru-RU" sz="20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49665" t="22275" r="7456" b="29982"/>
          <a:stretch/>
        </p:blipFill>
        <p:spPr bwMode="auto">
          <a:xfrm>
            <a:off x="7976718" y="1549998"/>
            <a:ext cx="3695560" cy="2296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44974" y="6195788"/>
            <a:ext cx="27558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https://dim-tim.com/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34622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6" y="377371"/>
            <a:ext cx="8596668" cy="74022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ЛУЧШИЕ ИННОВАЦИОННЫЕ ПРОЕКТЫ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1225" y="1117600"/>
            <a:ext cx="2911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/>
              <a:t>ЧПТУП «</a:t>
            </a:r>
            <a:r>
              <a:rPr lang="ru-RU" sz="2800" b="1" u="sng" dirty="0" err="1" smtClean="0"/>
              <a:t>Авола</a:t>
            </a:r>
            <a:r>
              <a:rPr lang="ru-RU" sz="2800" b="1" u="sng" dirty="0" smtClean="0"/>
              <a:t>»</a:t>
            </a:r>
            <a:endParaRPr lang="ru-RU" sz="2800" b="1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5674" y="1794480"/>
            <a:ext cx="859666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b="1" dirty="0"/>
              <a:t>Разработка и производство инновационной электроники  для автомобильной, автотракторной, сельскохозяйственной техники, автоматизация технологических процессов промышленности и сельского </a:t>
            </a:r>
            <a:r>
              <a:rPr lang="ru-RU" sz="2600" b="1" dirty="0" smtClean="0"/>
              <a:t>хозяйства.</a:t>
            </a:r>
            <a:endParaRPr lang="ru-RU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b="1" dirty="0" smtClean="0"/>
              <a:t>Разработка </a:t>
            </a:r>
            <a:r>
              <a:rPr lang="ru-RU" sz="2600" b="1" dirty="0"/>
              <a:t>микропрограммного </a:t>
            </a:r>
            <a:r>
              <a:rPr lang="ru-RU" sz="2600" b="1" dirty="0" smtClean="0"/>
              <a:t>обеспечения.</a:t>
            </a:r>
            <a:endParaRPr lang="ru-RU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b="1" dirty="0" smtClean="0"/>
              <a:t>Тиражирование </a:t>
            </a:r>
            <a:r>
              <a:rPr lang="ru-RU" sz="2600" b="1" dirty="0"/>
              <a:t>микропрограммного обеспечения </a:t>
            </a:r>
            <a:r>
              <a:rPr lang="en-US" sz="2600" b="1" dirty="0" smtClean="0"/>
              <a:t>          </a:t>
            </a:r>
            <a:r>
              <a:rPr lang="ru-RU" sz="2600" b="1" dirty="0" smtClean="0"/>
              <a:t>в </a:t>
            </a:r>
            <a:r>
              <a:rPr lang="ru-RU" sz="2600" b="1" dirty="0"/>
              <a:t>микросхемах </a:t>
            </a:r>
            <a:r>
              <a:rPr lang="ru-RU" sz="2600" b="1" dirty="0" smtClean="0"/>
              <a:t>заказчика.</a:t>
            </a:r>
            <a:endParaRPr lang="ru-RU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b="1" dirty="0" smtClean="0"/>
              <a:t>Сборка </a:t>
            </a:r>
            <a:r>
              <a:rPr lang="ru-RU" sz="2600" b="1" dirty="0"/>
              <a:t>печатных плат под </a:t>
            </a:r>
            <a:r>
              <a:rPr lang="ru-RU" sz="2600" b="1" dirty="0" smtClean="0"/>
              <a:t>заказ.</a:t>
            </a:r>
            <a:endParaRPr lang="ru-RU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b="1" dirty="0" smtClean="0"/>
              <a:t>Корпоративное </a:t>
            </a:r>
            <a:r>
              <a:rPr lang="ru-RU" sz="2600" b="1" dirty="0"/>
              <a:t>системное администрирование и безопасность локальных сетей.</a:t>
            </a:r>
            <a:endParaRPr lang="en-US" sz="2600" b="1" dirty="0" smtClean="0"/>
          </a:p>
          <a:p>
            <a:endParaRPr lang="en-US" sz="2000" dirty="0"/>
          </a:p>
          <a:p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8209" y="3697332"/>
            <a:ext cx="3224476" cy="2063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48209" y="1401018"/>
            <a:ext cx="3227086" cy="20128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585323" y="6195788"/>
            <a:ext cx="22873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http://</a:t>
            </a:r>
            <a:r>
              <a:rPr lang="ru-RU" sz="2000" dirty="0" smtClean="0"/>
              <a:t>avola.by/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95070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6" y="377371"/>
            <a:ext cx="8596668" cy="74022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ЛУЧШИЕ ИННОВАЦИОННЫЕ ПРОЕКТЫ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46495" y="1112982"/>
            <a:ext cx="3400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 smtClean="0"/>
              <a:t>ООО «</a:t>
            </a:r>
            <a:r>
              <a:rPr lang="ru-RU" sz="3200" b="1" u="sng" dirty="0" err="1" smtClean="0"/>
              <a:t>БелДрон</a:t>
            </a:r>
            <a:r>
              <a:rPr lang="ru-RU" sz="3200" b="1" u="sng" dirty="0" smtClean="0"/>
              <a:t>»</a:t>
            </a:r>
            <a:endParaRPr lang="ru-RU" sz="3200" b="1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1497" y="2028955"/>
            <a:ext cx="847390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/>
              <a:t>Идея проекта – интеграция системы мониторинга за состоянием с/х культур, воздействие на них с помощью беспилотного летательного комплекса с использованием программного обеспечения </a:t>
            </a:r>
            <a:r>
              <a:rPr lang="ru-RU" sz="2600" b="1" dirty="0" smtClean="0"/>
              <a:t>в </a:t>
            </a:r>
            <a:r>
              <a:rPr lang="ru-RU" sz="2600" b="1" dirty="0"/>
              <a:t>сельское хозяйство и отрасли растениеводство на территории Республики Беларусь и за ее пределами, что позволит оптимизировать затраты, эффективно заменить ручной труд, рационально использовать ресурсы, внедрить точное земледелие, обеспечить соблюдение технологии растениеводства.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1402" y="874880"/>
            <a:ext cx="2953023" cy="23624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9257" y="5731044"/>
            <a:ext cx="34067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/>
              <a:t>https://cropfleet.ru/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22376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6" y="377371"/>
            <a:ext cx="8596668" cy="74022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ЛУЧШИЕ ИННОВАЦИОННЫЕ ПРОЕКТЫ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1225" y="1194430"/>
            <a:ext cx="3374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/>
              <a:t>ИП Свирский А.А. </a:t>
            </a:r>
            <a:endParaRPr lang="ru-RU" sz="2800" b="1" u="sng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8019" y="1794480"/>
            <a:ext cx="85966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58019" y="2394530"/>
            <a:ext cx="79962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/>
              <a:t>Создание специальной сварочной маски с использованием телескопической бинокулярной лупы.</a:t>
            </a:r>
            <a:endParaRPr lang="ru-RU" sz="2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92" b="22561"/>
          <a:stretch/>
        </p:blipFill>
        <p:spPr>
          <a:xfrm>
            <a:off x="8354291" y="2784392"/>
            <a:ext cx="3325091" cy="2826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988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06" y="377371"/>
            <a:ext cx="8596668" cy="74022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ЛУЧШИЕ ИННОВАЦИОННЫЕ ПРОЕКТЫ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776" y="1321874"/>
            <a:ext cx="8651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ООО «Интеллектуальные системы земледелия»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48307" y="2400798"/>
            <a:ext cx="758129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/>
              <a:t>Организация информационно-аналитической системы «Урожай» – мониторинг и комплексный анализ сельхозугодий на базе использования  БЛПА(беспилотного летательного аппарата), нейронных сетей и ГИС (географической информационной системы».</a:t>
            </a:r>
            <a:endParaRPr lang="ru-RU" sz="2600" b="1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8702" y="4309012"/>
            <a:ext cx="3279259" cy="16958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8702" y="2144244"/>
            <a:ext cx="3279259" cy="18294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312379" y="6132996"/>
            <a:ext cx="2595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https://isf.by/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80957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574" y="350520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 территории БИЗНЕС-</a:t>
            </a:r>
            <a:r>
              <a:rPr lang="ru-RU" dirty="0" err="1" smtClean="0">
                <a:solidFill>
                  <a:schemeClr val="tx1"/>
                </a:solidFill>
              </a:rPr>
              <a:t>ИНКУБАТОРа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ТЕХНОПАРКа</a:t>
            </a:r>
            <a:r>
              <a:rPr lang="ru-RU" dirty="0" smtClean="0">
                <a:solidFill>
                  <a:schemeClr val="tx1"/>
                </a:solidFill>
              </a:rPr>
              <a:t> постоянно работают: 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951130577"/>
              </p:ext>
            </p:extLst>
          </p:nvPr>
        </p:nvGraphicFramePr>
        <p:xfrm>
          <a:off x="-70466" y="1942253"/>
          <a:ext cx="10122747" cy="4551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14502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ИМП ООО ПГ «Закон и Порядок</a:t>
            </a:r>
            <a:r>
              <a:rPr lang="ru-RU" sz="4000" dirty="0" smtClean="0">
                <a:solidFill>
                  <a:schemeClr val="tx1"/>
                </a:solidFill>
              </a:rPr>
              <a:t>»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920" y="1717040"/>
            <a:ext cx="8610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/>
              <a:t>и</a:t>
            </a:r>
            <a:r>
              <a:rPr lang="ru-RU" sz="2800" b="1" u="sng" dirty="0" smtClean="0"/>
              <a:t>меет 2 </a:t>
            </a:r>
            <a:r>
              <a:rPr lang="ru-RU" sz="2800" b="1" u="sng" dirty="0"/>
              <a:t>статуса:</a:t>
            </a:r>
          </a:p>
          <a:p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/>
              <a:t>инкубатора </a:t>
            </a:r>
            <a:r>
              <a:rPr lang="ru-RU" sz="2800" dirty="0"/>
              <a:t>малого предпринимательства (свидетельство </a:t>
            </a:r>
            <a:r>
              <a:rPr lang="ru-RU" sz="2800"/>
              <a:t>№ </a:t>
            </a:r>
            <a:r>
              <a:rPr lang="ru-RU" sz="2800" smtClean="0"/>
              <a:t>43, </a:t>
            </a:r>
            <a:r>
              <a:rPr lang="ru-RU" sz="2800" dirty="0"/>
              <a:t>выдано Министерством экономики Республики </a:t>
            </a:r>
            <a:r>
              <a:rPr lang="ru-RU" sz="2800"/>
              <a:t>Беларусь </a:t>
            </a:r>
            <a:r>
              <a:rPr lang="ru-RU" sz="2800" smtClean="0"/>
              <a:t>27.08.2012 </a:t>
            </a:r>
            <a:r>
              <a:rPr lang="ru-RU" sz="2800" dirty="0"/>
              <a:t>г.);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/>
              <a:t>научно </a:t>
            </a:r>
            <a:r>
              <a:rPr lang="ru-RU" sz="2800" dirty="0" smtClean="0"/>
              <a:t>технологического парка(свидетельство               </a:t>
            </a:r>
            <a:r>
              <a:rPr lang="ru-RU" sz="2800" dirty="0"/>
              <a:t>№ 30/1 выдано 29.12.2017 г. ГКНТ Республики Беларусь).</a:t>
            </a:r>
          </a:p>
        </p:txBody>
      </p:sp>
    </p:spTree>
    <p:extLst>
      <p:ext uri="{BB962C8B-B14F-4D97-AF65-F5344CB8AC3E}">
        <p14:creationId xmlns:p14="http://schemas.microsoft.com/office/powerpoint/2010/main" xmlns="" val="283858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48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НАШИ МЕРОПРИЯТИЯ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691797709"/>
              </p:ext>
            </p:extLst>
          </p:nvPr>
        </p:nvGraphicFramePr>
        <p:xfrm>
          <a:off x="127347" y="1550324"/>
          <a:ext cx="9696642" cy="504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8782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13208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КОНТАКТЫ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0201" y="965200"/>
            <a:ext cx="8688597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u="sng" dirty="0" smtClean="0"/>
          </a:p>
          <a:p>
            <a:r>
              <a:rPr lang="ru-RU" sz="2400" b="1" u="sng" dirty="0" smtClean="0"/>
              <a:t>Сайт</a:t>
            </a:r>
            <a:r>
              <a:rPr lang="ru-RU" sz="2400" b="1" u="sng" dirty="0"/>
              <a:t>:</a:t>
            </a:r>
            <a:endParaRPr lang="ru-RU" sz="2400" b="1" dirty="0"/>
          </a:p>
          <a:p>
            <a:r>
              <a:rPr lang="ru-RU" sz="2400" b="1" dirty="0" err="1"/>
              <a:t>законипорядок.бел</a:t>
            </a:r>
            <a:endParaRPr lang="ru-RU" sz="2400" b="1" dirty="0"/>
          </a:p>
          <a:p>
            <a:r>
              <a:rPr lang="ru-RU" sz="2400" b="1" dirty="0"/>
              <a:t> </a:t>
            </a:r>
          </a:p>
          <a:p>
            <a:r>
              <a:rPr lang="ru-RU" sz="2400" b="1" u="sng" dirty="0"/>
              <a:t>Адрес:</a:t>
            </a:r>
            <a:endParaRPr lang="ru-RU" sz="2400" b="1" dirty="0"/>
          </a:p>
          <a:p>
            <a:r>
              <a:rPr lang="ru-RU" sz="2400" b="1" dirty="0"/>
              <a:t>Республика Беларусь, </a:t>
            </a:r>
            <a:r>
              <a:rPr lang="ru-RU" sz="2400" b="1" dirty="0" err="1"/>
              <a:t>г.Витебск</a:t>
            </a:r>
            <a:r>
              <a:rPr lang="ru-RU" sz="2400" b="1" dirty="0"/>
              <a:t>, </a:t>
            </a:r>
            <a:r>
              <a:rPr lang="ru-RU" sz="2400" b="1" dirty="0" err="1"/>
              <a:t>ул.Толстого</a:t>
            </a:r>
            <a:r>
              <a:rPr lang="ru-RU" sz="2400" b="1" dirty="0"/>
              <a:t> 1 (3 этаж)</a:t>
            </a:r>
          </a:p>
          <a:p>
            <a:r>
              <a:rPr lang="en-US" sz="2400" b="1" dirty="0"/>
              <a:t>Skype: zakoniporyadok.vit@gmail.com</a:t>
            </a:r>
            <a:endParaRPr lang="ru-RU" sz="2400" b="1" dirty="0"/>
          </a:p>
          <a:p>
            <a:r>
              <a:rPr lang="en-US" sz="2400" b="1" dirty="0"/>
              <a:t>E-mail: zakoniporyadok.vit@gmail.com</a:t>
            </a:r>
            <a:endParaRPr lang="ru-RU" sz="2400" b="1" dirty="0"/>
          </a:p>
          <a:p>
            <a:r>
              <a:rPr lang="en-US" sz="2400" b="1" dirty="0"/>
              <a:t> </a:t>
            </a:r>
            <a:endParaRPr lang="ru-RU" sz="2400" b="1" dirty="0"/>
          </a:p>
          <a:p>
            <a:r>
              <a:rPr lang="ru-RU" sz="2400" b="1" u="sng" dirty="0"/>
              <a:t>Контактные телефоны:</a:t>
            </a:r>
            <a:endParaRPr lang="ru-RU" sz="2400" b="1" dirty="0"/>
          </a:p>
          <a:p>
            <a:r>
              <a:rPr lang="ru-RU" sz="2400" b="1" dirty="0" smtClean="0"/>
              <a:t>+</a:t>
            </a:r>
            <a:r>
              <a:rPr lang="ru-RU" sz="2400" b="1" dirty="0"/>
              <a:t>375 (33) 662 05 65 — услуги инкубатора</a:t>
            </a:r>
          </a:p>
          <a:p>
            <a:r>
              <a:rPr lang="ru-RU" sz="2400" b="1" dirty="0"/>
              <a:t>+375 (29) 545 03 35 — технопарк</a:t>
            </a:r>
          </a:p>
          <a:p>
            <a:r>
              <a:rPr lang="ru-RU" sz="2400" b="1" dirty="0"/>
              <a:t>+375 (33) 667 03 35 — юридический отдел</a:t>
            </a:r>
          </a:p>
          <a:p>
            <a:r>
              <a:rPr lang="ru-RU" sz="2400" b="1" dirty="0"/>
              <a:t>+375 (29) 835 03 35 — предоставление помещений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701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1" y="3916679"/>
            <a:ext cx="7559039" cy="1789854"/>
          </a:xfrm>
        </p:spPr>
        <p:txBody>
          <a:bodyPr/>
          <a:lstStyle/>
          <a:p>
            <a:pPr algn="l"/>
            <a:r>
              <a:rPr lang="ru-RU" sz="2800" dirty="0">
                <a:solidFill>
                  <a:schemeClr val="tx1"/>
                </a:solidFill>
              </a:rPr>
              <a:t>Уважаемые коллеги</a:t>
            </a:r>
            <a:r>
              <a:rPr lang="ru-RU" sz="2800" dirty="0" smtClean="0">
                <a:solidFill>
                  <a:schemeClr val="tx1"/>
                </a:solidFill>
              </a:rPr>
              <a:t>!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Миссия бизнес-инкубатора – 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повышение </a:t>
            </a:r>
            <a:r>
              <a:rPr lang="ru-RU" sz="2800" dirty="0">
                <a:solidFill>
                  <a:schemeClr val="tx1"/>
                </a:solidFill>
              </a:rPr>
              <a:t>экономической активности, увеличение количества предпринимателей, формирование позитивного отношения к предпринимательской инициативе, юридической грамотности и правовой культуры граждан. Мы хотим менять мир при помощи предпринимательства.</a:t>
            </a:r>
            <a:br>
              <a:rPr lang="ru-RU" sz="2800" dirty="0">
                <a:solidFill>
                  <a:schemeClr val="tx1"/>
                </a:solidFill>
              </a:rPr>
            </a:b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2571" y="5483776"/>
            <a:ext cx="7766936" cy="1096899"/>
          </a:xfrm>
        </p:spPr>
        <p:txBody>
          <a:bodyPr>
            <a:normAutofit/>
          </a:bodyPr>
          <a:lstStyle/>
          <a:p>
            <a:r>
              <a:rPr lang="ru-RU" sz="2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Кейзеров</a:t>
            </a:r>
            <a:r>
              <a:rPr lang="ru-RU" sz="2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М.Т.</a:t>
            </a:r>
            <a:endParaRPr lang="ru-RU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5840" y="512139"/>
            <a:ext cx="3307080" cy="4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72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92" y="396240"/>
            <a:ext cx="8596668" cy="1320800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chemeClr val="tx1"/>
                </a:solidFill>
              </a:rPr>
              <a:t>БИЗНЕС-ИНКУБАТОР СЕГОДНЯ</a:t>
            </a:r>
            <a:endParaRPr lang="ru-RU" u="sng" dirty="0">
              <a:solidFill>
                <a:schemeClr val="tx1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178362170"/>
              </p:ext>
            </p:extLst>
          </p:nvPr>
        </p:nvGraphicFramePr>
        <p:xfrm>
          <a:off x="786092" y="1241213"/>
          <a:ext cx="7797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834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НАШИ ПРЕИМУЩЕСТВА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701800"/>
            <a:ext cx="11921853" cy="4632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100" dirty="0" smtClean="0"/>
              <a:t>Комплексное юридическое сопровождение бизнеса </a:t>
            </a:r>
          </a:p>
          <a:p>
            <a:pPr>
              <a:spcAft>
                <a:spcPts val="1800"/>
              </a:spcAft>
            </a:pPr>
            <a:r>
              <a:rPr lang="ru-RU" sz="3100" dirty="0" smtClean="0"/>
              <a:t>на любом этапе развития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100" dirty="0" smtClean="0"/>
              <a:t>Офисы и производственные помещения </a:t>
            </a:r>
          </a:p>
          <a:p>
            <a:pPr>
              <a:spcAft>
                <a:spcPts val="1800"/>
              </a:spcAft>
            </a:pPr>
            <a:r>
              <a:rPr lang="ru-RU" sz="3100" dirty="0" smtClean="0"/>
              <a:t>в безвозмездное пользование и льготную субаренду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3100" dirty="0" smtClean="0"/>
              <a:t>Современная офисная мебель в безвозмездное пользование</a:t>
            </a:r>
          </a:p>
          <a:p>
            <a:pPr marL="457200" indent="-4572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ru-RU" sz="3100" dirty="0" err="1" smtClean="0"/>
              <a:t>Стартап</a:t>
            </a:r>
            <a:r>
              <a:rPr lang="ru-RU" sz="3100" dirty="0" smtClean="0"/>
              <a:t>-школа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3100" dirty="0" smtClean="0"/>
              <a:t>Бизнес-образование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50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934" y="42672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Мы представлены в 3 городах: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14" y="1092589"/>
            <a:ext cx="3412519" cy="22714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1806" y="1199788"/>
            <a:ext cx="3634416" cy="24085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3986" y="4133613"/>
            <a:ext cx="3945044" cy="21673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1401" y="2132814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г</a:t>
            </a:r>
            <a:r>
              <a:rPr lang="ru-RU" sz="2400" b="1" dirty="0" smtClean="0"/>
              <a:t>. Витебск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52048" y="4801783"/>
            <a:ext cx="30572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г</a:t>
            </a:r>
            <a:r>
              <a:rPr lang="ru-RU" sz="2400" b="1" dirty="0" smtClean="0"/>
              <a:t>. Полоцк</a:t>
            </a:r>
          </a:p>
          <a:p>
            <a:r>
              <a:rPr lang="ru-RU" sz="2400" b="1" dirty="0" smtClean="0"/>
              <a:t>Ул. Юбилейная, 27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293723" y="2173224"/>
            <a:ext cx="18982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г. Орша</a:t>
            </a:r>
          </a:p>
          <a:p>
            <a:r>
              <a:rPr lang="ru-RU" sz="2400" b="1" dirty="0"/>
              <a:t>у</a:t>
            </a:r>
            <a:r>
              <a:rPr lang="ru-RU" sz="2400" b="1" dirty="0" smtClean="0"/>
              <a:t>л. Мира, 8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025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333" y="1381430"/>
            <a:ext cx="3722151" cy="209827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96333" y="3432190"/>
            <a:ext cx="3711787" cy="4195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974" y="101935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Размещение Вашего бизнеса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в г. Витебске возможно в наших 5 зданиях: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51283" y="1381429"/>
            <a:ext cx="2486147" cy="2098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4989" y="1381429"/>
            <a:ext cx="2796528" cy="20982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3403" y="4098795"/>
            <a:ext cx="3454678" cy="22115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40852" y="4098795"/>
            <a:ext cx="3267868" cy="21806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27437" y="3465457"/>
            <a:ext cx="256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у</a:t>
            </a:r>
            <a:r>
              <a:rPr lang="ru-RU" sz="2000" dirty="0" smtClean="0"/>
              <a:t>л. Гончарная, 3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551283" y="3479700"/>
            <a:ext cx="2486147" cy="4195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</a:t>
            </a:r>
            <a:r>
              <a:rPr lang="ru-RU" b="1" dirty="0" smtClean="0">
                <a:solidFill>
                  <a:schemeClr val="tx1"/>
                </a:solidFill>
              </a:rPr>
              <a:t>л. П. Бровки, 50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54989" y="3465457"/>
            <a:ext cx="2796528" cy="4195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</a:t>
            </a:r>
            <a:r>
              <a:rPr lang="ru-RU" b="1" dirty="0" smtClean="0">
                <a:solidFill>
                  <a:schemeClr val="tx1"/>
                </a:solidFill>
              </a:rPr>
              <a:t>л. М. Горького, 59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33404" y="6310367"/>
            <a:ext cx="3454677" cy="4310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У</a:t>
            </a:r>
            <a:r>
              <a:rPr lang="ru-RU" b="1" dirty="0" err="1" smtClean="0">
                <a:solidFill>
                  <a:schemeClr val="tx1"/>
                </a:solidFill>
              </a:rPr>
              <a:t>ул</a:t>
            </a:r>
            <a:r>
              <a:rPr lang="ru-RU" b="1" dirty="0" smtClean="0">
                <a:solidFill>
                  <a:schemeClr val="tx1"/>
                </a:solidFill>
              </a:rPr>
              <a:t>. Толстого, 8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40852" y="6285587"/>
            <a:ext cx="3267868" cy="4310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пр-т Фрунзе, 77Л-2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242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608320"/>
            <a:ext cx="9396305" cy="56673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ТЕХНОПАРК- является центром роста технологического предпринимательства, создаваемого на базе промышленных предприятий, научных организаций и частного бизнеса.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1" b="25282"/>
          <a:stretch/>
        </p:blipFill>
        <p:spPr>
          <a:xfrm>
            <a:off x="677334" y="609600"/>
            <a:ext cx="8596668" cy="3337560"/>
          </a:xfrm>
        </p:spPr>
      </p:pic>
    </p:spTree>
    <p:extLst>
      <p:ext uri="{BB962C8B-B14F-4D97-AF65-F5344CB8AC3E}">
        <p14:creationId xmlns:p14="http://schemas.microsoft.com/office/powerpoint/2010/main" xmlns="" val="327179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3845313578"/>
              </p:ext>
            </p:extLst>
          </p:nvPr>
        </p:nvGraphicFramePr>
        <p:xfrm>
          <a:off x="624840" y="899161"/>
          <a:ext cx="918972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3429000" y="1703070"/>
            <a:ext cx="746760" cy="762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212080" y="1637825"/>
            <a:ext cx="0" cy="82926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57044" y="576768"/>
            <a:ext cx="2486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Офисные и </a:t>
            </a:r>
          </a:p>
          <a:p>
            <a:r>
              <a:rPr lang="ru-RU" sz="2000" dirty="0" smtClean="0"/>
              <a:t>производственные </a:t>
            </a:r>
          </a:p>
          <a:p>
            <a:r>
              <a:rPr lang="ru-RU" sz="2000" dirty="0" smtClean="0"/>
              <a:t>помещения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652647" y="5466606"/>
            <a:ext cx="1923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Разработка </a:t>
            </a:r>
          </a:p>
          <a:p>
            <a:r>
              <a:rPr lang="ru-RU" sz="2000" dirty="0" smtClean="0"/>
              <a:t>бизнес-планов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381656" y="222514"/>
            <a:ext cx="22044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Юридическое </a:t>
            </a:r>
          </a:p>
          <a:p>
            <a:r>
              <a:rPr lang="ru-RU" sz="2000" dirty="0" smtClean="0"/>
              <a:t>сопровождение  </a:t>
            </a:r>
          </a:p>
          <a:p>
            <a:r>
              <a:rPr lang="ru-RU" sz="2000" dirty="0"/>
              <a:t>б</a:t>
            </a:r>
            <a:r>
              <a:rPr lang="ru-RU" sz="2000" dirty="0" smtClean="0"/>
              <a:t>изнеса на всех </a:t>
            </a:r>
          </a:p>
          <a:p>
            <a:r>
              <a:rPr lang="ru-RU" sz="2000" dirty="0" smtClean="0"/>
              <a:t>этапах развития</a:t>
            </a:r>
            <a:endParaRPr lang="ru-RU" sz="2000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6092382" y="1703070"/>
            <a:ext cx="830197" cy="78468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772662" y="4709160"/>
            <a:ext cx="803910" cy="56007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23220" y="5489292"/>
            <a:ext cx="2310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Льготное </a:t>
            </a:r>
          </a:p>
          <a:p>
            <a:r>
              <a:rPr lang="ru-RU" sz="2000" dirty="0" smtClean="0"/>
              <a:t>налогообложение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1340876" y="421243"/>
            <a:ext cx="27013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Помощь в открытии, </a:t>
            </a:r>
          </a:p>
          <a:p>
            <a:r>
              <a:rPr lang="ru-RU" sz="2000" dirty="0"/>
              <a:t>р</a:t>
            </a:r>
            <a:r>
              <a:rPr lang="ru-RU" sz="2000" dirty="0" smtClean="0"/>
              <a:t>еорганизации и </a:t>
            </a:r>
          </a:p>
          <a:p>
            <a:r>
              <a:rPr lang="ru-RU" sz="2000" dirty="0" smtClean="0"/>
              <a:t>ликвидации </a:t>
            </a:r>
          </a:p>
          <a:p>
            <a:r>
              <a:rPr lang="ru-RU" sz="2000" dirty="0" smtClean="0"/>
              <a:t>ЧУП, ООО, ОДО, </a:t>
            </a:r>
          </a:p>
          <a:p>
            <a:r>
              <a:rPr lang="ru-RU" sz="2000" dirty="0" smtClean="0"/>
              <a:t>ОАО, ЗАО и ИП</a:t>
            </a:r>
            <a:endParaRPr lang="ru-RU" sz="2000" dirty="0"/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4964336" y="4570951"/>
            <a:ext cx="30480" cy="83648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57044" y="5523012"/>
            <a:ext cx="2773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Бизнес-образование, </a:t>
            </a:r>
          </a:p>
          <a:p>
            <a:r>
              <a:rPr lang="ru-RU" sz="2000" dirty="0" err="1" smtClean="0"/>
              <a:t>стартап</a:t>
            </a:r>
            <a:r>
              <a:rPr lang="ru-RU" sz="2000" dirty="0" smtClean="0"/>
              <a:t>-школа, </a:t>
            </a:r>
          </a:p>
          <a:p>
            <a:r>
              <a:rPr lang="ru-RU" sz="2000" dirty="0" err="1"/>
              <a:t>м</a:t>
            </a:r>
            <a:r>
              <a:rPr lang="ru-RU" sz="2000" dirty="0" err="1" smtClean="0"/>
              <a:t>итапы</a:t>
            </a:r>
            <a:r>
              <a:rPr lang="ru-RU" sz="2000" dirty="0" smtClean="0"/>
              <a:t>, </a:t>
            </a:r>
            <a:r>
              <a:rPr lang="ru-RU" sz="2000" dirty="0" err="1" smtClean="0"/>
              <a:t>хокотоны</a:t>
            </a:r>
            <a:endParaRPr lang="ru-RU" sz="2000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H="1" flipV="1">
            <a:off x="6352100" y="4589893"/>
            <a:ext cx="736714" cy="63911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117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1939</TotalTime>
  <Words>560</Words>
  <Application>Microsoft Office PowerPoint</Application>
  <PresentationFormat>Произвольный</PresentationFormat>
  <Paragraphs>126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Аспект</vt:lpstr>
      <vt:lpstr>БИЗНЕС-ИНКУБАТОР ТЕХНОПАРК</vt:lpstr>
      <vt:lpstr>ИМП ООО ПГ «Закон и Порядок»</vt:lpstr>
      <vt:lpstr>Уважаемые коллеги!  Миссия бизнес-инкубатора –  повышение экономической активности, увеличение количества предпринимателей, формирование позитивного отношения к предпринимательской инициативе, юридической грамотности и правовой культуры граждан. Мы хотим менять мир при помощи предпринимательства. </vt:lpstr>
      <vt:lpstr>БИЗНЕС-ИНКУБАТОР СЕГОДНЯ</vt:lpstr>
      <vt:lpstr>НАШИ ПРЕИМУЩЕСТВА</vt:lpstr>
      <vt:lpstr>Мы представлены в 3 городах:</vt:lpstr>
      <vt:lpstr>Размещение Вашего бизнеса  в г. Витебске возможно в наших 5 зданиях:</vt:lpstr>
      <vt:lpstr>ТЕХНОПАРК- является центром роста технологического предпринимательства, создаваемого на базе промышленных предприятий, научных организаций и частного бизнеса.</vt:lpstr>
      <vt:lpstr>Слайд 9</vt:lpstr>
      <vt:lpstr>ТЕХНОПАРК-ЭТО ПРЕСТИЖНО</vt:lpstr>
      <vt:lpstr>ТЕХНОПАРК СКОРО ОТКРОЕТ  СВОИ ДВЕРИ</vt:lpstr>
      <vt:lpstr>ПОРЯДОК ВСТУПЛЕНИЯ В ТЕХНОПАРК</vt:lpstr>
      <vt:lpstr>ЛУЧШИЕ ИННОВАЦИОННЫЕ ПРОЕКТЫ </vt:lpstr>
      <vt:lpstr>ЛУЧШИЕ ИННОВАЦИОННЫЕ ПРОЕКТЫ </vt:lpstr>
      <vt:lpstr>ЛУЧШИЕ ИННОВАЦИОННЫЕ ПРОЕКТЫ </vt:lpstr>
      <vt:lpstr>ЛУЧШИЕ ИННОВАЦИОННЫЕ ПРОЕКТЫ </vt:lpstr>
      <vt:lpstr>ЛУЧШИЕ ИННОВАЦИОННЫЕ ПРОЕКТЫ </vt:lpstr>
      <vt:lpstr>ЛУЧШИЕ ИННОВАЦИОННЫЕ ПРОЕКТЫ </vt:lpstr>
      <vt:lpstr>На территории БИЗНЕС-ИНКУБАТОРа и ТЕХНОПАРКа постоянно работают: </vt:lpstr>
      <vt:lpstr>НАШИ МЕРОПРИЯТИЯ</vt:lpstr>
      <vt:lpstr>КОНТАКТЫ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БИЗНЕС-ИНКУБАТОР ТЕХНОПАРК</dc:title>
  <dc:creator>User24</dc:creator>
  <cp:lastModifiedBy>user</cp:lastModifiedBy>
  <cp:revision>57</cp:revision>
  <dcterms:created xsi:type="dcterms:W3CDTF">2021-11-18T14:08:59Z</dcterms:created>
  <dcterms:modified xsi:type="dcterms:W3CDTF">2021-11-29T11:00:48Z</dcterms:modified>
</cp:coreProperties>
</file>