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2" d="100"/>
          <a:sy n="112" d="100"/>
        </p:scale>
        <p:origin x="-47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EA2-059E-497F-A23F-6AD862955149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1F8-1D2A-41FE-86F0-74244634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2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EA2-059E-497F-A23F-6AD862955149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1F8-1D2A-41FE-86F0-74244634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5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EA2-059E-497F-A23F-6AD862955149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1F8-1D2A-41FE-86F0-74244634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EA2-059E-497F-A23F-6AD862955149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1F8-1D2A-41FE-86F0-74244634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7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EA2-059E-497F-A23F-6AD862955149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1F8-1D2A-41FE-86F0-74244634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2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EA2-059E-497F-A23F-6AD862955149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1F8-1D2A-41FE-86F0-74244634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8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EA2-059E-497F-A23F-6AD862955149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1F8-1D2A-41FE-86F0-74244634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7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EA2-059E-497F-A23F-6AD862955149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1F8-1D2A-41FE-86F0-74244634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5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EA2-059E-497F-A23F-6AD862955149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1F8-1D2A-41FE-86F0-74244634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EA2-059E-497F-A23F-6AD862955149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1F8-1D2A-41FE-86F0-74244634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8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EA2-059E-497F-A23F-6AD862955149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51F8-1D2A-41FE-86F0-74244634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1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8EA2-059E-497F-A23F-6AD862955149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51F8-1D2A-41FE-86F0-74244634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9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2838" y="1845733"/>
            <a:ext cx="5745893" cy="366606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200" b="1" dirty="0" smtClean="0">
                <a:solidFill>
                  <a:schemeClr val="bg1"/>
                </a:solidFill>
              </a:rPr>
              <a:t>В рамках празднования </a:t>
            </a:r>
            <a:r>
              <a:rPr lang="ru-RU" sz="6200" b="1" dirty="0">
                <a:solidFill>
                  <a:schemeClr val="bg1"/>
                </a:solidFill>
              </a:rPr>
              <a:t>75-летия Победы </a:t>
            </a:r>
            <a:endParaRPr lang="ru-RU" sz="62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200" b="1" dirty="0" smtClean="0">
                <a:solidFill>
                  <a:schemeClr val="bg1"/>
                </a:solidFill>
              </a:rPr>
              <a:t>в Великой Отечественной войне музей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200" b="1" dirty="0" smtClean="0">
                <a:solidFill>
                  <a:schemeClr val="bg1"/>
                </a:solidFill>
              </a:rPr>
              <a:t>презентовал и</a:t>
            </a:r>
            <a:r>
              <a:rPr lang="ru-RU" sz="6200" b="1" dirty="0" smtClean="0">
                <a:solidFill>
                  <a:schemeClr val="bg1"/>
                </a:solidFill>
              </a:rPr>
              <a:t>нтернет-проект «</a:t>
            </a:r>
            <a:r>
              <a:rPr lang="ru-RU" sz="6200" b="1" dirty="0" smtClean="0">
                <a:solidFill>
                  <a:schemeClr val="bg1"/>
                </a:solidFill>
              </a:rPr>
              <a:t>Дорога к Победе</a:t>
            </a:r>
            <a:r>
              <a:rPr lang="ru-RU" sz="6200" b="1" dirty="0" smtClean="0">
                <a:solidFill>
                  <a:schemeClr val="bg1"/>
                </a:solidFill>
              </a:rPr>
              <a:t>»,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200" b="1" dirty="0" smtClean="0">
                <a:solidFill>
                  <a:schemeClr val="bg1"/>
                </a:solidFill>
              </a:rPr>
              <a:t>который реализуется и в настоящее время.</a:t>
            </a:r>
          </a:p>
          <a:p>
            <a:endParaRPr lang="ru-RU" sz="51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900" b="1" dirty="0" smtClean="0">
                <a:solidFill>
                  <a:schemeClr val="bg1"/>
                </a:solidFill>
              </a:rPr>
              <a:t>В проекте представлены биографии участников </a:t>
            </a:r>
            <a:r>
              <a:rPr lang="ru-RU" sz="4900" b="1" dirty="0">
                <a:solidFill>
                  <a:schemeClr val="bg1"/>
                </a:solidFill>
              </a:rPr>
              <a:t>Великой Отечественной </a:t>
            </a:r>
            <a:r>
              <a:rPr lang="ru-RU" sz="4900" b="1" dirty="0" smtClean="0">
                <a:solidFill>
                  <a:schemeClr val="bg1"/>
                </a:solidFill>
              </a:rPr>
              <a:t>войны и партизан, принимавших участие в боевых действиях на территории Витебской области.</a:t>
            </a:r>
          </a:p>
          <a:p>
            <a:endParaRPr lang="ru-RU" sz="49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933" y="3070655"/>
            <a:ext cx="4350237" cy="4609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7" y="386171"/>
            <a:ext cx="4383934" cy="6197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43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2142" y="228645"/>
            <a:ext cx="4572000" cy="9576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Интернет-проект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«Дорога к Победе»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5" y="228645"/>
            <a:ext cx="6149134" cy="6271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57" y="3933022"/>
            <a:ext cx="3218239" cy="34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2142" y="228645"/>
            <a:ext cx="4572000" cy="9576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Интернет-проект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«Дорога к Победе»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57" y="3933022"/>
            <a:ext cx="3218239" cy="3409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0" y="228645"/>
            <a:ext cx="6500180" cy="633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2142" y="228645"/>
            <a:ext cx="4572000" cy="9576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Интернет-проект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«Дорога к Победе»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57" y="3933022"/>
            <a:ext cx="3218239" cy="3409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6" y="480153"/>
            <a:ext cx="52673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64</Words>
  <Application>Microsoft Office PowerPoint</Application>
  <PresentationFormat>Произвольный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 М.Ф. Шмырева</dc:creator>
  <cp:lastModifiedBy>User</cp:lastModifiedBy>
  <cp:revision>3</cp:revision>
  <dcterms:created xsi:type="dcterms:W3CDTF">2021-11-16T06:21:11Z</dcterms:created>
  <dcterms:modified xsi:type="dcterms:W3CDTF">2021-11-17T08:29:21Z</dcterms:modified>
</cp:coreProperties>
</file>