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734-EA97-4F61-8745-07BEC7A82C2C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AF25-BB3C-483C-B6B4-491097EC7A6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304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734-EA97-4F61-8745-07BEC7A82C2C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AF25-BB3C-483C-B6B4-491097EC7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95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734-EA97-4F61-8745-07BEC7A82C2C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AF25-BB3C-483C-B6B4-491097EC7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298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734-EA97-4F61-8745-07BEC7A82C2C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AF25-BB3C-483C-B6B4-491097EC7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655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734-EA97-4F61-8745-07BEC7A82C2C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AF25-BB3C-483C-B6B4-491097EC7A6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43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734-EA97-4F61-8745-07BEC7A82C2C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AF25-BB3C-483C-B6B4-491097EC7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6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734-EA97-4F61-8745-07BEC7A82C2C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AF25-BB3C-483C-B6B4-491097EC7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30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734-EA97-4F61-8745-07BEC7A82C2C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AF25-BB3C-483C-B6B4-491097EC7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5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734-EA97-4F61-8745-07BEC7A82C2C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AF25-BB3C-483C-B6B4-491097EC7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788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4981734-EA97-4F61-8745-07BEC7A82C2C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97AF25-BB3C-483C-B6B4-491097EC7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956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81734-EA97-4F61-8745-07BEC7A82C2C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AF25-BB3C-483C-B6B4-491097EC7A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05FDF4A-94B3-4680-8ADF-7798F4AC67F0}" type="datetimeFigureOut">
              <a:rPr lang="ru-RU" smtClean="0"/>
              <a:t>18.11.2021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620AC0D-1318-4038-889A-F275BA017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20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75174EA-13A8-44CA-BAFE-4D9AA08A824C}"/>
              </a:ext>
            </a:extLst>
          </p:cNvPr>
          <p:cNvSpPr txBox="1"/>
          <p:nvPr/>
        </p:nvSpPr>
        <p:spPr>
          <a:xfrm>
            <a:off x="2625754" y="322837"/>
            <a:ext cx="8153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коллектив </a:t>
            </a:r>
            <a:r>
              <a:rPr lang="be-BY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be-BY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Беларусь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«Белорусский театр  «Лялька»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CBE873-A103-478C-BF8D-5E23774B9E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35" y="339507"/>
            <a:ext cx="997720" cy="99899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9000" y="1788764"/>
            <a:ext cx="833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800" dirty="0" err="1">
                <a:ea typeface="Calibri" panose="020F0502020204030204" pitchFamily="34" charset="0"/>
                <a:cs typeface="Times New Roman" panose="02020603050405020304" pitchFamily="18" charset="0"/>
              </a:rPr>
              <a:t>приглашает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 к сотрудничеству любые заинтересованные организации и группы граждан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00" y="2744519"/>
            <a:ext cx="4338828" cy="3898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2742871"/>
            <a:ext cx="5867400" cy="3911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45281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859697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latin typeface="+mn-lt"/>
              </a:rPr>
              <a:t>На базе театра организуются благотворительные показы, значимые тематические мероприятия для детей и взрослых (балы, маскарады, мистерии и т.д.), разнообразные конкурсы, выставки, мастер-классы, научно-практические конференции, концерты, презентации, творческие встречи.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21" y="2146300"/>
            <a:ext cx="5670826" cy="37805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" y="2108932"/>
            <a:ext cx="4885686" cy="3256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3872484"/>
            <a:ext cx="4476036" cy="29855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35891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latin typeface="+mn-lt"/>
              </a:rPr>
              <a:t>Возможны обменные гастроли, участие в республиканских и международных фестивалях, культурных мероприятиях, концертах, презентациях.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1955800"/>
            <a:ext cx="5794685" cy="3848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08" y="2159000"/>
            <a:ext cx="6570044" cy="43789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88657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be-BY" sz="2800" dirty="0" err="1">
                <a:solidFill>
                  <a:schemeClr val="tx1"/>
                </a:solidFill>
                <a:latin typeface="+mn-lt"/>
              </a:rPr>
              <a:t>Предлагаем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 спектакли для детей и взрослых. В репертуаре преобладают постановки по лучшим произведениям мировой классической литературы, гармонично сочетающие воспитательный, развивающий и развлекательный аспекты.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9101"/>
            <a:ext cx="5657849" cy="37718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01" y="1737360"/>
            <a:ext cx="6062038" cy="40262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24" y="2438400"/>
            <a:ext cx="2824944" cy="3864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83681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latin typeface="+mn-lt"/>
              </a:rPr>
              <a:t>Подтверждением признания 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высочайшего 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творческого уровня коллектива являются 14 Гран-при и более 90 дипломов 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самых престижных 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международных фестивалей театров кукол.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138" y="2349500"/>
            <a:ext cx="5982309" cy="4279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854200"/>
            <a:ext cx="6248400" cy="4165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02994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3231297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100" dirty="0">
                <a:solidFill>
                  <a:schemeClr val="tx1"/>
                </a:solidFill>
                <a:latin typeface="+mn-lt"/>
              </a:rPr>
              <a:t>Ежегодно в рамках фестиваля «Славянский базар в Витебске» на базе Белорусского театра «Лялька» разворачивается интереснейший проект — «</a:t>
            </a:r>
            <a:r>
              <a:rPr lang="ru-RU" sz="3100" dirty="0" err="1">
                <a:solidFill>
                  <a:schemeClr val="tx1"/>
                </a:solidFill>
                <a:latin typeface="+mn-lt"/>
              </a:rPr>
              <a:t>Лялечны</a:t>
            </a:r>
            <a:r>
              <a:rPr lang="ru-RU" sz="3100" dirty="0">
                <a:solidFill>
                  <a:schemeClr val="tx1"/>
                </a:solidFill>
                <a:latin typeface="+mn-lt"/>
              </a:rPr>
              <a:t> квартал», участие в котором принимают лучшие коллективы кукольников из Беларуси, России, Украины, Швеции и других стран. Мероприятия проекта привлекают как белорусских зрителей, так и гостей из других стран.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3" y="2603501"/>
            <a:ext cx="5419307" cy="36119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2603501"/>
            <a:ext cx="5327867" cy="374649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17590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latin typeface="+mn-lt"/>
              </a:rPr>
              <a:t>Значительной вехой в развитии театра как центра притяжения туристов из разных стран стало создание двух спектаклей, посвящённых жизни и творческому наследию Марка Шагала — «</a:t>
            </a:r>
            <a:r>
              <a:rPr lang="ru-RU" sz="2800" dirty="0" err="1">
                <a:solidFill>
                  <a:schemeClr val="tx1"/>
                </a:solidFill>
                <a:latin typeface="+mn-lt"/>
              </a:rPr>
              <a:t>Зыход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» и «Мастак. </a:t>
            </a:r>
            <a:r>
              <a:rPr lang="ru-RU" sz="2800" dirty="0" err="1">
                <a:solidFill>
                  <a:schemeClr val="tx1"/>
                </a:solidFill>
                <a:latin typeface="+mn-lt"/>
              </a:rPr>
              <a:t>Вяртанне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be-BY" sz="2800" dirty="0">
                <a:solidFill>
                  <a:schemeClr val="tx1"/>
                </a:solidFill>
                <a:latin typeface="+mn-lt"/>
              </a:rPr>
              <a:t>ў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 В</a:t>
            </a:r>
            <a:r>
              <a:rPr lang="be-BY" sz="2800" dirty="0">
                <a:solidFill>
                  <a:schemeClr val="tx1"/>
                </a:solidFill>
                <a:latin typeface="+mn-lt"/>
              </a:rPr>
              <a:t>і</a:t>
            </a:r>
            <a:r>
              <a:rPr lang="ru-RU" sz="2800" dirty="0" err="1">
                <a:solidFill>
                  <a:schemeClr val="tx1"/>
                </a:solidFill>
                <a:latin typeface="+mn-lt"/>
              </a:rPr>
              <a:t>цебск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783927"/>
            <a:ext cx="4254500" cy="2836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0" y="1737360"/>
            <a:ext cx="4324350" cy="2882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76" y="3188117"/>
            <a:ext cx="5504824" cy="36698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75007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latin typeface="+mn-lt"/>
              </a:rPr>
              <a:t>По предварительным заявкам «Лялька» осуществляет ознакомительные экскурсии для разных категорий зрителей (в том числе на английском языке), а также показ белорусского народного кукольного театра — </a:t>
            </a:r>
            <a:r>
              <a:rPr lang="ru-RU" sz="2800" dirty="0" err="1">
                <a:solidFill>
                  <a:schemeClr val="tx1"/>
                </a:solidFill>
                <a:latin typeface="+mn-lt"/>
              </a:rPr>
              <a:t>батлейки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 «Ц</a:t>
            </a:r>
            <a:r>
              <a:rPr lang="be-BY" sz="2800" dirty="0">
                <a:solidFill>
                  <a:schemeClr val="tx1"/>
                </a:solidFill>
                <a:latin typeface="+mn-lt"/>
              </a:rPr>
              <a:t>ар І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рад».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2129574"/>
            <a:ext cx="6196344" cy="41298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737360"/>
            <a:ext cx="3366368" cy="50737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43547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2393097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100" dirty="0">
                <a:solidFill>
                  <a:schemeClr val="tx1"/>
                </a:solidFill>
                <a:latin typeface="+mn-lt"/>
              </a:rPr>
              <a:t>Неизменной популярностью пользуются новогодние мероприятия в театре, включающие в себя тематическую премьерную постановку и танцевально-игровую программу с возможностью индивидуального поздравления ребёнка Дедом Морозом, Снегурочкой и другими сказочными персонажами.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163232"/>
            <a:ext cx="6756400" cy="45042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015" y="2362200"/>
            <a:ext cx="5657850" cy="37719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47454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  <a:latin typeface="+mn-lt"/>
              </a:rPr>
              <a:t>Белорусский театр «Лялька» как один из важнейших культурных центров </a:t>
            </a:r>
            <a:r>
              <a:rPr lang="ru-RU" sz="2800" dirty="0" err="1">
                <a:solidFill>
                  <a:schemeClr val="tx1"/>
                </a:solidFill>
                <a:latin typeface="+mn-lt"/>
              </a:rPr>
              <a:t>г.Витебска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 открыт для самых разных форм сотрудничества с учреждениями образования, туристическими фирмами, профсоюзными и благотворительными организациями.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2396067"/>
            <a:ext cx="6197600" cy="41317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1" y="2019300"/>
            <a:ext cx="6023028" cy="40185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58066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1448</TotalTime>
  <Words>317</Words>
  <Application>Microsoft Office PowerPoint</Application>
  <PresentationFormat>Широкоэкранный</PresentationFormat>
  <Paragraphs>11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Times New Roman</vt:lpstr>
      <vt:lpstr>Ретро</vt:lpstr>
      <vt:lpstr>Презентация PowerPoint</vt:lpstr>
      <vt:lpstr>Возможны обменные гастроли, участие в республиканских и международных фестивалях, культурных мероприятиях, концертах, презентациях. </vt:lpstr>
      <vt:lpstr>Предлагаем спектакли для детей и взрослых. В репертуаре преобладают постановки по лучшим произведениям мировой классической литературы, гармонично сочетающие воспитательный, развивающий и развлекательный аспекты.</vt:lpstr>
      <vt:lpstr>Подтверждением признания высочайшего творческого уровня коллектива являются 14 Гран-при и более 90 дипломов самых престижных международных фестивалей театров кукол.</vt:lpstr>
      <vt:lpstr>Ежегодно в рамках фестиваля «Славянский базар в Витебске» на базе Белорусского театра «Лялька» разворачивается интереснейший проект — «Лялечны квартал», участие в котором принимают лучшие коллективы кукольников из Беларуси, России, Украины, Швеции и других стран. Мероприятия проекта привлекают как белорусских зрителей, так и гостей из других стран.  </vt:lpstr>
      <vt:lpstr>Значительной вехой в развитии театра как центра притяжения туристов из разных стран стало создание двух спектаклей, посвящённых жизни и творческому наследию Марка Шагала — «Зыход» и «Мастак. Вяртанне ў Віцебск».</vt:lpstr>
      <vt:lpstr>По предварительным заявкам «Лялька» осуществляет ознакомительные экскурсии для разных категорий зрителей (в том числе на английском языке), а также показ белорусского народного кукольного театра — батлейки «Цар Ірад».</vt:lpstr>
      <vt:lpstr>Неизменной популярностью пользуются новогодние мероприятия в театре, включающие в себя тематическую премьерную постановку и танцевально-игровую программу с возможностью индивидуального поздравления ребёнка Дедом Морозом, Снегурочкой и другими сказочными персонажами. </vt:lpstr>
      <vt:lpstr>Белорусский театр «Лялька» как один из важнейших культурных центров г.Витебска открыт для самых разных форм сотрудничества с учреждениями образования, туристическими фирмами, профсоюзными и благотворительными организациями.</vt:lpstr>
      <vt:lpstr>На базе театра организуются благотворительные показы, значимые тематические мероприятия для детей и взрослых (балы, маскарады, мистерии и т.д.), разнообразные конкурсы, выставки, мастер-классы, научно-практические конференции, концерты, презентации, творческие встречи.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Viachaslau Shainurau</dc:creator>
  <cp:lastModifiedBy>Litchast Lialka</cp:lastModifiedBy>
  <cp:revision>170</cp:revision>
  <dcterms:created xsi:type="dcterms:W3CDTF">2021-02-18T08:12:05Z</dcterms:created>
  <dcterms:modified xsi:type="dcterms:W3CDTF">2021-11-18T17:17:38Z</dcterms:modified>
</cp:coreProperties>
</file>