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64944-8A9C-4A71-B98A-CCD8976C7053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414CE-2CD1-4574-A4BD-118EAFDC4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28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414CE-2CD1-4574-A4BD-118EAFDC496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46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387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10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8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85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9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75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51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51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09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7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34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0D2E-E829-4BBF-AAA6-6BCD2F1878C1}" type="datetimeFigureOut">
              <a:rPr lang="ru-RU" smtClean="0"/>
              <a:pPr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5E160-6A1A-4503-A987-06BDD0BC4B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47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860032" cy="36450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0"/>
            <a:ext cx="428624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«Создание рыбного хозяйства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выращиванию форели»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3" y="707886"/>
            <a:ext cx="4286248" cy="35086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Цель проекта- создание рыбного хозяйства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выращиванию рыбы (форели) в замкнутой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истеме водоснабжения с целью её дальнейшей переработки и производства продуктов питания.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Номенклатура готовой продукции: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рыба потрошеная охлажденная;</a:t>
            </a: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рыба соленая и копченая.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Размещение рыбного хозяйства предполагается в Дубровенском районе, на земельном участке 1 га.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61048"/>
            <a:ext cx="9036496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Проектом предусмотрено строительство производственного помещения с УЗВ, складских,  подсобных помещений с душевыми и раздевалками, офиса для АУП.</a:t>
            </a:r>
          </a:p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Общая потребность в инвестициях составит 160 млн.руб. Основные рынки сбыта готовой продукции- Российская Федерация, Республика Беларусь.</a:t>
            </a:r>
          </a:p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Проектная мощность производства- 232 тонны рыбы в год.</a:t>
            </a:r>
          </a:p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Реализация рыбы планируется через 1,5 года после начала проекта.</a:t>
            </a:r>
          </a:p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Общий объем реализации продукции при выходе на проектную мощность составит 145 млн.руб. в год.</a:t>
            </a:r>
          </a:p>
          <a:p>
            <a:pPr algn="just"/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Суммарная чистая прибыль за 10 лет реализации проекта составит 450 млн.руб. (612 млн.руб. при оптимистичной сценарии).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4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140968"/>
            <a:ext cx="7272808" cy="8640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Технология выращивания форели в установках замкнутого водоснабжения (далее – УЗВ) выгодна по следующим причинам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56" r="2756"/>
          <a:stretch>
            <a:fillRect/>
          </a:stretch>
        </p:blipFill>
        <p:spPr>
          <a:xfrm>
            <a:off x="179512" y="0"/>
            <a:ext cx="8640960" cy="327446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3933056"/>
            <a:ext cx="9036496" cy="28083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минимальные требования к условиям содержания;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доступность комбикормов для рыбы;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высокое качество и превосходный вкус готового форелевого продукта;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минимальные финансовые затраты на выращивание форели в УЗВ для рыбоводства;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интенсивный рост и ускоренное развитие по сравнению с естественными условиями;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автоматизированная и многократно протестированная инновационная технология для продуктивного выращивания рыбы в искусственных условиях.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8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234</Words>
  <Application>Microsoft Office PowerPoint</Application>
  <PresentationFormat>Экран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Технология выращивания форели в установках замкнутого водоснабжения (далее – УЗВ) выгодна по следующим причинам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8</cp:revision>
  <dcterms:created xsi:type="dcterms:W3CDTF">2019-03-20T04:53:51Z</dcterms:created>
  <dcterms:modified xsi:type="dcterms:W3CDTF">2019-05-02T05:06:17Z</dcterms:modified>
</cp:coreProperties>
</file>